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22"/>
  </p:notesMasterIdLst>
  <p:sldIdLst>
    <p:sldId id="256" r:id="rId2"/>
    <p:sldId id="258" r:id="rId3"/>
    <p:sldId id="257" r:id="rId4"/>
    <p:sldId id="261" r:id="rId5"/>
    <p:sldId id="260" r:id="rId6"/>
    <p:sldId id="297" r:id="rId7"/>
    <p:sldId id="299" r:id="rId8"/>
    <p:sldId id="312" r:id="rId9"/>
    <p:sldId id="300" r:id="rId10"/>
    <p:sldId id="315" r:id="rId11"/>
    <p:sldId id="301" r:id="rId12"/>
    <p:sldId id="302" r:id="rId13"/>
    <p:sldId id="322" r:id="rId14"/>
    <p:sldId id="317" r:id="rId15"/>
    <p:sldId id="318" r:id="rId16"/>
    <p:sldId id="319" r:id="rId17"/>
    <p:sldId id="314" r:id="rId18"/>
    <p:sldId id="309" r:id="rId19"/>
    <p:sldId id="308" r:id="rId20"/>
    <p:sldId id="262" r:id="rId21"/>
  </p:sldIdLst>
  <p:sldSz cx="9144000" cy="5143500" type="screen16x9"/>
  <p:notesSz cx="6858000" cy="9144000"/>
  <p:embeddedFontLst>
    <p:embeddedFont>
      <p:font typeface="Amatic SC" pitchFamily="2" charset="-79"/>
      <p:regular r:id="rId23"/>
      <p:bold r:id="rId24"/>
    </p:embeddedFont>
    <p:embeddedFont>
      <p:font typeface="Gill Sans MT" panose="020B0502020104020203" pitchFamily="34" charset="77"/>
      <p:regular r:id="rId25"/>
      <p:bold r:id="rId26"/>
      <p:italic r:id="rId27"/>
      <p:boldItalic r:id="rId28"/>
    </p:embeddedFont>
    <p:embeddedFont>
      <p:font typeface="Impact" panose="020B0806030902050204" pitchFamily="34" charset="0"/>
      <p:regular r:id="rId29"/>
    </p:embeddedFont>
    <p:embeddedFont>
      <p:font typeface="Merriweather" pitchFamily="2" charset="77"/>
      <p:regular r:id="rId30"/>
      <p:bold r:id="rId31"/>
      <p:italic r:id="rId32"/>
      <p:boldItalic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>
      <p:cViewPr varScale="1">
        <p:scale>
          <a:sx n="160" d="100"/>
          <a:sy n="160" d="100"/>
        </p:scale>
        <p:origin x="2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4" name="Google Shape;1894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90525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21699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8" name="Google Shape;1918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9" name="Google Shape;1919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68818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2667763" y="473202"/>
            <a:ext cx="3926681" cy="3921919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8892" y="823791"/>
            <a:ext cx="7738814" cy="3296241"/>
          </a:xfrm>
        </p:spPr>
        <p:txBody>
          <a:bodyPr anchor="ctr">
            <a:noAutofit/>
          </a:bodyPr>
          <a:lstStyle>
            <a:lvl1pPr algn="ctr">
              <a:defRPr sz="7500" spc="6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61284" y="4484398"/>
            <a:ext cx="6034030" cy="55670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1500" b="1" i="0" cap="all" spc="300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8892" y="4781759"/>
            <a:ext cx="1747292" cy="261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35249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00414" y="4781759"/>
            <a:ext cx="1747292" cy="259347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8794583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2298489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9741" y="286790"/>
            <a:ext cx="1119099" cy="420030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2975" y="286789"/>
            <a:ext cx="6294439" cy="42003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7135224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836073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p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058" name="Google Shape;1058;p6"/>
          <p:cNvSpPr txBox="1">
            <a:spLocks noGrp="1"/>
          </p:cNvSpPr>
          <p:nvPr>
            <p:ph type="body" idx="1"/>
          </p:nvPr>
        </p:nvSpPr>
        <p:spPr>
          <a:xfrm>
            <a:off x="1131725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59" name="Google Shape;1059;p6"/>
          <p:cNvSpPr txBox="1">
            <a:spLocks noGrp="1"/>
          </p:cNvSpPr>
          <p:nvPr>
            <p:ph type="body" idx="2"/>
          </p:nvPr>
        </p:nvSpPr>
        <p:spPr>
          <a:xfrm>
            <a:off x="4672553" y="1329863"/>
            <a:ext cx="33396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60" name="Google Shape;1060;p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224628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84242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4"/>
          <p:cNvSpPr txBox="1">
            <a:spLocks noGrp="1"/>
          </p:cNvSpPr>
          <p:nvPr>
            <p:ph type="body" idx="1"/>
          </p:nvPr>
        </p:nvSpPr>
        <p:spPr>
          <a:xfrm>
            <a:off x="1832400" y="1990350"/>
            <a:ext cx="5479200" cy="81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✖"/>
              <a:defRPr sz="2000" i="1">
                <a:solidFill>
                  <a:schemeClr val="accent1"/>
                </a:solidFill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>
                <a:solidFill>
                  <a:schemeClr val="accent1"/>
                </a:solidFill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>
                <a:solidFill>
                  <a:schemeClr val="accent1"/>
                </a:solidFill>
              </a:defRPr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●"/>
              <a:defRPr sz="2000" i="1">
                <a:solidFill>
                  <a:schemeClr val="accent1"/>
                </a:solidFill>
              </a:defRPr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○"/>
              <a:defRPr sz="2000" i="1">
                <a:solidFill>
                  <a:schemeClr val="accent1"/>
                </a:solidFill>
              </a:defRPr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Char char="■"/>
              <a:defRPr sz="2000" i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482" name="Google Shape;482;p4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55D4B"/>
                </a:solidFill>
              </a:defRPr>
            </a:lvl1pPr>
            <a:lvl2pPr lvl="1">
              <a:buNone/>
              <a:defRPr>
                <a:solidFill>
                  <a:srgbClr val="F55D4B"/>
                </a:solidFill>
              </a:defRPr>
            </a:lvl2pPr>
            <a:lvl3pPr lvl="2">
              <a:buNone/>
              <a:defRPr>
                <a:solidFill>
                  <a:srgbClr val="F55D4B"/>
                </a:solidFill>
              </a:defRPr>
            </a:lvl3pPr>
            <a:lvl4pPr lvl="3">
              <a:buNone/>
              <a:defRPr>
                <a:solidFill>
                  <a:srgbClr val="F55D4B"/>
                </a:solidFill>
              </a:defRPr>
            </a:lvl4pPr>
            <a:lvl5pPr lvl="4">
              <a:buNone/>
              <a:defRPr>
                <a:solidFill>
                  <a:srgbClr val="F55D4B"/>
                </a:solidFill>
              </a:defRPr>
            </a:lvl5pPr>
            <a:lvl6pPr lvl="5">
              <a:buNone/>
              <a:defRPr>
                <a:solidFill>
                  <a:srgbClr val="F55D4B"/>
                </a:solidFill>
              </a:defRPr>
            </a:lvl6pPr>
            <a:lvl7pPr lvl="6">
              <a:buNone/>
              <a:defRPr>
                <a:solidFill>
                  <a:srgbClr val="F55D4B"/>
                </a:solidFill>
              </a:defRPr>
            </a:lvl7pPr>
            <a:lvl8pPr lvl="7">
              <a:buNone/>
              <a:defRPr>
                <a:solidFill>
                  <a:srgbClr val="F55D4B"/>
                </a:solidFill>
              </a:defRPr>
            </a:lvl8pPr>
            <a:lvl9pPr lvl="8">
              <a:buNone/>
              <a:defRPr>
                <a:solidFill>
                  <a:srgbClr val="F55D4B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614345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 color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9390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60547899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2197" y="805417"/>
            <a:ext cx="6140303" cy="3048470"/>
          </a:xfrm>
        </p:spPr>
        <p:txBody>
          <a:bodyPr anchor="b">
            <a:normAutofit/>
          </a:bodyPr>
          <a:lstStyle>
            <a:lvl1pPr>
              <a:defRPr sz="6300" spc="6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32198" y="3869836"/>
            <a:ext cx="5263116" cy="71335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500" b="1" i="0" cap="all" spc="300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427410" y="4781759"/>
            <a:ext cx="1120460" cy="261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59298" y="4781759"/>
            <a:ext cx="3086100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56825" y="4781759"/>
            <a:ext cx="1115675" cy="259347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110979" cy="51435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205163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2975" y="1714500"/>
            <a:ext cx="3600450" cy="271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85847" y="1714500"/>
            <a:ext cx="3600450" cy="2714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9984072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546" y="285750"/>
            <a:ext cx="7629525" cy="11201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9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2975" y="2181826"/>
            <a:ext cx="3600450" cy="22472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75398" y="1649725"/>
            <a:ext cx="3600450" cy="474397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425" b="1" cap="all" spc="150" baseline="0">
                <a:solidFill>
                  <a:schemeClr val="tx2"/>
                </a:solidFill>
              </a:defRPr>
            </a:lvl1pPr>
            <a:lvl2pPr marL="342900" indent="0">
              <a:buNone/>
              <a:defRPr sz="1425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75398" y="2181826"/>
            <a:ext cx="3600450" cy="22472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9171865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1758097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50245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4" y="342900"/>
            <a:ext cx="2319086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cap="all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788" y="690283"/>
            <a:ext cx="4618814" cy="373884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4" y="1306002"/>
            <a:ext cx="2319086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3789" y="4781759"/>
            <a:ext cx="925016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8261" y="4781759"/>
            <a:ext cx="924342" cy="25934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82818959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2598" y="1"/>
            <a:ext cx="5516689" cy="514349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5542359" y="0"/>
            <a:ext cx="3601641" cy="51435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53413" y="342900"/>
            <a:ext cx="2319088" cy="897503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425" b="1" i="0" spc="225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53413" y="1306002"/>
            <a:ext cx="2319088" cy="3123123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900"/>
              </a:spcBef>
              <a:buNone/>
              <a:defRPr sz="1200" baseline="0">
                <a:solidFill>
                  <a:schemeClr val="bg2"/>
                </a:solidFill>
              </a:defRPr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4463" y="4781759"/>
            <a:ext cx="924342" cy="261347"/>
          </a:xfrm>
        </p:spPr>
        <p:txBody>
          <a:bodyPr/>
          <a:lstStyle/>
          <a:p>
            <a:fld id="{9334D819-9F07-4261-B09B-9E467E5D9002}" type="datetimeFigureOut">
              <a:rPr lang="en-US" dirty="0"/>
              <a:t>4/20/23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577716" y="4781759"/>
            <a:ext cx="2611634" cy="25934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265676" y="4781759"/>
            <a:ext cx="925830" cy="259347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80191837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38758" y="286789"/>
            <a:ext cx="7633742" cy="1119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8758" y="1714501"/>
            <a:ext cx="7633742" cy="26951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8758" y="4781759"/>
            <a:ext cx="1747292" cy="261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4/20/23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81759"/>
            <a:ext cx="3086100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1" y="4781759"/>
            <a:ext cx="2114549" cy="25934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664369" cy="51435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8931402" y="0"/>
            <a:ext cx="212598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42125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ransition>
    <p:fade thruBlk="1"/>
  </p:transition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825" kern="1200" cap="all" spc="15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3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2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Gill Sans MT" panose="020B0502020104020203" pitchFamily="34" charset="0"/>
        <a:buChar char="–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10000"/>
        </a:lnSpc>
        <a:spcBef>
          <a:spcPts val="525"/>
        </a:spcBef>
        <a:buClr>
          <a:schemeClr val="tx2"/>
        </a:buClr>
        <a:buFont typeface="Arial" panose="020B0604020202020204" pitchFamily="34" charset="0"/>
        <a:buChar char="•"/>
        <a:defRPr sz="105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" name="Rectangle 1903">
            <a:extLst>
              <a:ext uri="{FF2B5EF4-FFF2-40B4-BE49-F238E27FC236}">
                <a16:creationId xmlns:a16="http://schemas.microsoft.com/office/drawing/2014/main" id="{89868916-58B2-48F0-B6C8-D995E89772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9143999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00" name="Picture 1899" descr="People working on ideas">
            <a:extLst>
              <a:ext uri="{FF2B5EF4-FFF2-40B4-BE49-F238E27FC236}">
                <a16:creationId xmlns:a16="http://schemas.microsoft.com/office/drawing/2014/main" id="{D701B8B2-892D-1A21-9884-50A3CA333D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7728" r="35701" b="2"/>
          <a:stretch/>
        </p:blipFill>
        <p:spPr>
          <a:xfrm>
            <a:off x="6272207" y="10"/>
            <a:ext cx="2871793" cy="5143490"/>
          </a:xfrm>
          <a:prstGeom prst="rect">
            <a:avLst/>
          </a:prstGeom>
        </p:spPr>
      </p:pic>
      <p:sp>
        <p:nvSpPr>
          <p:cNvPr id="1906" name="Freeform 13">
            <a:extLst>
              <a:ext uri="{FF2B5EF4-FFF2-40B4-BE49-F238E27FC236}">
                <a16:creationId xmlns:a16="http://schemas.microsoft.com/office/drawing/2014/main" id="{BB82496C-9AD4-4916-BAB7-FF3CC04BF6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0" y="0"/>
            <a:ext cx="7355877" cy="5143500"/>
          </a:xfrm>
          <a:custGeom>
            <a:avLst/>
            <a:gdLst>
              <a:gd name="connsiteX0" fmla="*/ 9807836 w 9807836"/>
              <a:gd name="connsiteY0" fmla="*/ 0 h 6858000"/>
              <a:gd name="connsiteX1" fmla="*/ 0 w 9807836"/>
              <a:gd name="connsiteY1" fmla="*/ 0 h 6858000"/>
              <a:gd name="connsiteX2" fmla="*/ 26987 w 9807836"/>
              <a:gd name="connsiteY2" fmla="*/ 87312 h 6858000"/>
              <a:gd name="connsiteX3" fmla="*/ 52387 w 9807836"/>
              <a:gd name="connsiteY3" fmla="*/ 174625 h 6858000"/>
              <a:gd name="connsiteX4" fmla="*/ 77787 w 9807836"/>
              <a:gd name="connsiteY4" fmla="*/ 263525 h 6858000"/>
              <a:gd name="connsiteX5" fmla="*/ 100012 w 9807836"/>
              <a:gd name="connsiteY5" fmla="*/ 354012 h 6858000"/>
              <a:gd name="connsiteX6" fmla="*/ 127000 w 9807836"/>
              <a:gd name="connsiteY6" fmla="*/ 441325 h 6858000"/>
              <a:gd name="connsiteX7" fmla="*/ 155575 w 9807836"/>
              <a:gd name="connsiteY7" fmla="*/ 525462 h 6858000"/>
              <a:gd name="connsiteX8" fmla="*/ 192087 w 9807836"/>
              <a:gd name="connsiteY8" fmla="*/ 604837 h 6858000"/>
              <a:gd name="connsiteX9" fmla="*/ 234950 w 9807836"/>
              <a:gd name="connsiteY9" fmla="*/ 677862 h 6858000"/>
              <a:gd name="connsiteX10" fmla="*/ 282575 w 9807836"/>
              <a:gd name="connsiteY10" fmla="*/ 739775 h 6858000"/>
              <a:gd name="connsiteX11" fmla="*/ 334962 w 9807836"/>
              <a:gd name="connsiteY11" fmla="*/ 798512 h 6858000"/>
              <a:gd name="connsiteX12" fmla="*/ 395287 w 9807836"/>
              <a:gd name="connsiteY12" fmla="*/ 852487 h 6858000"/>
              <a:gd name="connsiteX13" fmla="*/ 458787 w 9807836"/>
              <a:gd name="connsiteY13" fmla="*/ 906462 h 6858000"/>
              <a:gd name="connsiteX14" fmla="*/ 525462 w 9807836"/>
              <a:gd name="connsiteY14" fmla="*/ 957262 h 6858000"/>
              <a:gd name="connsiteX15" fmla="*/ 592137 w 9807836"/>
              <a:gd name="connsiteY15" fmla="*/ 1008062 h 6858000"/>
              <a:gd name="connsiteX16" fmla="*/ 660400 w 9807836"/>
              <a:gd name="connsiteY16" fmla="*/ 1060450 h 6858000"/>
              <a:gd name="connsiteX17" fmla="*/ 725487 w 9807836"/>
              <a:gd name="connsiteY17" fmla="*/ 1111250 h 6858000"/>
              <a:gd name="connsiteX18" fmla="*/ 787400 w 9807836"/>
              <a:gd name="connsiteY18" fmla="*/ 1165225 h 6858000"/>
              <a:gd name="connsiteX19" fmla="*/ 844550 w 9807836"/>
              <a:gd name="connsiteY19" fmla="*/ 1223962 h 6858000"/>
              <a:gd name="connsiteX20" fmla="*/ 896937 w 9807836"/>
              <a:gd name="connsiteY20" fmla="*/ 1282700 h 6858000"/>
              <a:gd name="connsiteX21" fmla="*/ 939800 w 9807836"/>
              <a:gd name="connsiteY21" fmla="*/ 1346200 h 6858000"/>
              <a:gd name="connsiteX22" fmla="*/ 976312 w 9807836"/>
              <a:gd name="connsiteY22" fmla="*/ 1417637 h 6858000"/>
              <a:gd name="connsiteX23" fmla="*/ 998537 w 9807836"/>
              <a:gd name="connsiteY23" fmla="*/ 1487487 h 6858000"/>
              <a:gd name="connsiteX24" fmla="*/ 1012825 w 9807836"/>
              <a:gd name="connsiteY24" fmla="*/ 1565275 h 6858000"/>
              <a:gd name="connsiteX25" fmla="*/ 1019175 w 9807836"/>
              <a:gd name="connsiteY25" fmla="*/ 1641475 h 6858000"/>
              <a:gd name="connsiteX26" fmla="*/ 1017587 w 9807836"/>
              <a:gd name="connsiteY26" fmla="*/ 1722437 h 6858000"/>
              <a:gd name="connsiteX27" fmla="*/ 1011237 w 9807836"/>
              <a:gd name="connsiteY27" fmla="*/ 1803400 h 6858000"/>
              <a:gd name="connsiteX28" fmla="*/ 1003300 w 9807836"/>
              <a:gd name="connsiteY28" fmla="*/ 1887537 h 6858000"/>
              <a:gd name="connsiteX29" fmla="*/ 992187 w 9807836"/>
              <a:gd name="connsiteY29" fmla="*/ 1971675 h 6858000"/>
              <a:gd name="connsiteX30" fmla="*/ 979487 w 9807836"/>
              <a:gd name="connsiteY30" fmla="*/ 2055812 h 6858000"/>
              <a:gd name="connsiteX31" fmla="*/ 969962 w 9807836"/>
              <a:gd name="connsiteY31" fmla="*/ 2139950 h 6858000"/>
              <a:gd name="connsiteX32" fmla="*/ 963612 w 9807836"/>
              <a:gd name="connsiteY32" fmla="*/ 2224087 h 6858000"/>
              <a:gd name="connsiteX33" fmla="*/ 958850 w 9807836"/>
              <a:gd name="connsiteY33" fmla="*/ 2305050 h 6858000"/>
              <a:gd name="connsiteX34" fmla="*/ 963612 w 9807836"/>
              <a:gd name="connsiteY34" fmla="*/ 2384425 h 6858000"/>
              <a:gd name="connsiteX35" fmla="*/ 973137 w 9807836"/>
              <a:gd name="connsiteY35" fmla="*/ 2462212 h 6858000"/>
              <a:gd name="connsiteX36" fmla="*/ 993775 w 9807836"/>
              <a:gd name="connsiteY36" fmla="*/ 2543175 h 6858000"/>
              <a:gd name="connsiteX37" fmla="*/ 1025525 w 9807836"/>
              <a:gd name="connsiteY37" fmla="*/ 2622550 h 6858000"/>
              <a:gd name="connsiteX38" fmla="*/ 1063625 w 9807836"/>
              <a:gd name="connsiteY38" fmla="*/ 2701925 h 6858000"/>
              <a:gd name="connsiteX39" fmla="*/ 1106487 w 9807836"/>
              <a:gd name="connsiteY39" fmla="*/ 2781300 h 6858000"/>
              <a:gd name="connsiteX40" fmla="*/ 1150937 w 9807836"/>
              <a:gd name="connsiteY40" fmla="*/ 2859087 h 6858000"/>
              <a:gd name="connsiteX41" fmla="*/ 1198562 w 9807836"/>
              <a:gd name="connsiteY41" fmla="*/ 2938462 h 6858000"/>
              <a:gd name="connsiteX42" fmla="*/ 1241425 w 9807836"/>
              <a:gd name="connsiteY42" fmla="*/ 3017837 h 6858000"/>
              <a:gd name="connsiteX43" fmla="*/ 1284288 w 9807836"/>
              <a:gd name="connsiteY43" fmla="*/ 3098800 h 6858000"/>
              <a:gd name="connsiteX44" fmla="*/ 1320800 w 9807836"/>
              <a:gd name="connsiteY44" fmla="*/ 3179762 h 6858000"/>
              <a:gd name="connsiteX45" fmla="*/ 1349375 w 9807836"/>
              <a:gd name="connsiteY45" fmla="*/ 3260725 h 6858000"/>
              <a:gd name="connsiteX46" fmla="*/ 1365250 w 9807836"/>
              <a:gd name="connsiteY46" fmla="*/ 3343275 h 6858000"/>
              <a:gd name="connsiteX47" fmla="*/ 1374775 w 9807836"/>
              <a:gd name="connsiteY47" fmla="*/ 3429000 h 6858000"/>
              <a:gd name="connsiteX48" fmla="*/ 1365250 w 9807836"/>
              <a:gd name="connsiteY48" fmla="*/ 3514725 h 6858000"/>
              <a:gd name="connsiteX49" fmla="*/ 1349375 w 9807836"/>
              <a:gd name="connsiteY49" fmla="*/ 3597275 h 6858000"/>
              <a:gd name="connsiteX50" fmla="*/ 1320800 w 9807836"/>
              <a:gd name="connsiteY50" fmla="*/ 3678237 h 6858000"/>
              <a:gd name="connsiteX51" fmla="*/ 1284288 w 9807836"/>
              <a:gd name="connsiteY51" fmla="*/ 3759200 h 6858000"/>
              <a:gd name="connsiteX52" fmla="*/ 1241425 w 9807836"/>
              <a:gd name="connsiteY52" fmla="*/ 3840162 h 6858000"/>
              <a:gd name="connsiteX53" fmla="*/ 1198562 w 9807836"/>
              <a:gd name="connsiteY53" fmla="*/ 3919537 h 6858000"/>
              <a:gd name="connsiteX54" fmla="*/ 1150937 w 9807836"/>
              <a:gd name="connsiteY54" fmla="*/ 3998912 h 6858000"/>
              <a:gd name="connsiteX55" fmla="*/ 1106487 w 9807836"/>
              <a:gd name="connsiteY55" fmla="*/ 4076700 h 6858000"/>
              <a:gd name="connsiteX56" fmla="*/ 1063625 w 9807836"/>
              <a:gd name="connsiteY56" fmla="*/ 4156075 h 6858000"/>
              <a:gd name="connsiteX57" fmla="*/ 1025525 w 9807836"/>
              <a:gd name="connsiteY57" fmla="*/ 4235450 h 6858000"/>
              <a:gd name="connsiteX58" fmla="*/ 993775 w 9807836"/>
              <a:gd name="connsiteY58" fmla="*/ 4314825 h 6858000"/>
              <a:gd name="connsiteX59" fmla="*/ 973137 w 9807836"/>
              <a:gd name="connsiteY59" fmla="*/ 4395787 h 6858000"/>
              <a:gd name="connsiteX60" fmla="*/ 963612 w 9807836"/>
              <a:gd name="connsiteY60" fmla="*/ 4473575 h 6858000"/>
              <a:gd name="connsiteX61" fmla="*/ 958850 w 9807836"/>
              <a:gd name="connsiteY61" fmla="*/ 4552950 h 6858000"/>
              <a:gd name="connsiteX62" fmla="*/ 963612 w 9807836"/>
              <a:gd name="connsiteY62" fmla="*/ 4633912 h 6858000"/>
              <a:gd name="connsiteX63" fmla="*/ 969962 w 9807836"/>
              <a:gd name="connsiteY63" fmla="*/ 4718050 h 6858000"/>
              <a:gd name="connsiteX64" fmla="*/ 979487 w 9807836"/>
              <a:gd name="connsiteY64" fmla="*/ 4802187 h 6858000"/>
              <a:gd name="connsiteX65" fmla="*/ 992187 w 9807836"/>
              <a:gd name="connsiteY65" fmla="*/ 4886325 h 6858000"/>
              <a:gd name="connsiteX66" fmla="*/ 1003300 w 9807836"/>
              <a:gd name="connsiteY66" fmla="*/ 4970462 h 6858000"/>
              <a:gd name="connsiteX67" fmla="*/ 1011237 w 9807836"/>
              <a:gd name="connsiteY67" fmla="*/ 5054600 h 6858000"/>
              <a:gd name="connsiteX68" fmla="*/ 1017587 w 9807836"/>
              <a:gd name="connsiteY68" fmla="*/ 5135562 h 6858000"/>
              <a:gd name="connsiteX69" fmla="*/ 1019175 w 9807836"/>
              <a:gd name="connsiteY69" fmla="*/ 5216525 h 6858000"/>
              <a:gd name="connsiteX70" fmla="*/ 1012825 w 9807836"/>
              <a:gd name="connsiteY70" fmla="*/ 5292725 h 6858000"/>
              <a:gd name="connsiteX71" fmla="*/ 998537 w 9807836"/>
              <a:gd name="connsiteY71" fmla="*/ 5370512 h 6858000"/>
              <a:gd name="connsiteX72" fmla="*/ 976312 w 9807836"/>
              <a:gd name="connsiteY72" fmla="*/ 5440362 h 6858000"/>
              <a:gd name="connsiteX73" fmla="*/ 939800 w 9807836"/>
              <a:gd name="connsiteY73" fmla="*/ 5511800 h 6858000"/>
              <a:gd name="connsiteX74" fmla="*/ 896937 w 9807836"/>
              <a:gd name="connsiteY74" fmla="*/ 5575300 h 6858000"/>
              <a:gd name="connsiteX75" fmla="*/ 844550 w 9807836"/>
              <a:gd name="connsiteY75" fmla="*/ 5634037 h 6858000"/>
              <a:gd name="connsiteX76" fmla="*/ 787400 w 9807836"/>
              <a:gd name="connsiteY76" fmla="*/ 5692775 h 6858000"/>
              <a:gd name="connsiteX77" fmla="*/ 725487 w 9807836"/>
              <a:gd name="connsiteY77" fmla="*/ 5746750 h 6858000"/>
              <a:gd name="connsiteX78" fmla="*/ 660400 w 9807836"/>
              <a:gd name="connsiteY78" fmla="*/ 5797550 h 6858000"/>
              <a:gd name="connsiteX79" fmla="*/ 592137 w 9807836"/>
              <a:gd name="connsiteY79" fmla="*/ 5849937 h 6858000"/>
              <a:gd name="connsiteX80" fmla="*/ 525462 w 9807836"/>
              <a:gd name="connsiteY80" fmla="*/ 5900737 h 6858000"/>
              <a:gd name="connsiteX81" fmla="*/ 458787 w 9807836"/>
              <a:gd name="connsiteY81" fmla="*/ 5951537 h 6858000"/>
              <a:gd name="connsiteX82" fmla="*/ 395287 w 9807836"/>
              <a:gd name="connsiteY82" fmla="*/ 6005512 h 6858000"/>
              <a:gd name="connsiteX83" fmla="*/ 334962 w 9807836"/>
              <a:gd name="connsiteY83" fmla="*/ 6059487 h 6858000"/>
              <a:gd name="connsiteX84" fmla="*/ 282575 w 9807836"/>
              <a:gd name="connsiteY84" fmla="*/ 6118225 h 6858000"/>
              <a:gd name="connsiteX85" fmla="*/ 234950 w 9807836"/>
              <a:gd name="connsiteY85" fmla="*/ 6180137 h 6858000"/>
              <a:gd name="connsiteX86" fmla="*/ 192087 w 9807836"/>
              <a:gd name="connsiteY86" fmla="*/ 6253162 h 6858000"/>
              <a:gd name="connsiteX87" fmla="*/ 155575 w 9807836"/>
              <a:gd name="connsiteY87" fmla="*/ 6332537 h 6858000"/>
              <a:gd name="connsiteX88" fmla="*/ 127000 w 9807836"/>
              <a:gd name="connsiteY88" fmla="*/ 6416675 h 6858000"/>
              <a:gd name="connsiteX89" fmla="*/ 100012 w 9807836"/>
              <a:gd name="connsiteY89" fmla="*/ 6503987 h 6858000"/>
              <a:gd name="connsiteX90" fmla="*/ 77787 w 9807836"/>
              <a:gd name="connsiteY90" fmla="*/ 6594475 h 6858000"/>
              <a:gd name="connsiteX91" fmla="*/ 52387 w 9807836"/>
              <a:gd name="connsiteY91" fmla="*/ 6683375 h 6858000"/>
              <a:gd name="connsiteX92" fmla="*/ 26987 w 9807836"/>
              <a:gd name="connsiteY92" fmla="*/ 6770687 h 6858000"/>
              <a:gd name="connsiteX93" fmla="*/ 0 w 9807836"/>
              <a:gd name="connsiteY93" fmla="*/ 6858000 h 6858000"/>
              <a:gd name="connsiteX94" fmla="*/ 9807836 w 9807836"/>
              <a:gd name="connsiteY94" fmla="*/ 6858000 h 6858000"/>
              <a:gd name="connsiteX95" fmla="*/ 9807836 w 9807836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9807836" h="6858000">
                <a:moveTo>
                  <a:pt x="9807836" y="0"/>
                </a:moveTo>
                <a:lnTo>
                  <a:pt x="0" y="0"/>
                </a:lnTo>
                <a:lnTo>
                  <a:pt x="26987" y="87312"/>
                </a:lnTo>
                <a:lnTo>
                  <a:pt x="52387" y="174625"/>
                </a:lnTo>
                <a:lnTo>
                  <a:pt x="77787" y="263525"/>
                </a:lnTo>
                <a:lnTo>
                  <a:pt x="100012" y="354012"/>
                </a:lnTo>
                <a:lnTo>
                  <a:pt x="127000" y="441325"/>
                </a:lnTo>
                <a:lnTo>
                  <a:pt x="155575" y="525462"/>
                </a:lnTo>
                <a:lnTo>
                  <a:pt x="192087" y="604837"/>
                </a:lnTo>
                <a:lnTo>
                  <a:pt x="234950" y="677862"/>
                </a:lnTo>
                <a:lnTo>
                  <a:pt x="282575" y="739775"/>
                </a:lnTo>
                <a:lnTo>
                  <a:pt x="334962" y="798512"/>
                </a:lnTo>
                <a:lnTo>
                  <a:pt x="395287" y="852487"/>
                </a:lnTo>
                <a:lnTo>
                  <a:pt x="458787" y="906462"/>
                </a:lnTo>
                <a:lnTo>
                  <a:pt x="525462" y="957262"/>
                </a:lnTo>
                <a:lnTo>
                  <a:pt x="592137" y="1008062"/>
                </a:lnTo>
                <a:lnTo>
                  <a:pt x="660400" y="1060450"/>
                </a:lnTo>
                <a:lnTo>
                  <a:pt x="725487" y="1111250"/>
                </a:lnTo>
                <a:lnTo>
                  <a:pt x="787400" y="1165225"/>
                </a:lnTo>
                <a:lnTo>
                  <a:pt x="844550" y="1223962"/>
                </a:lnTo>
                <a:lnTo>
                  <a:pt x="896937" y="1282700"/>
                </a:lnTo>
                <a:lnTo>
                  <a:pt x="939800" y="1346200"/>
                </a:lnTo>
                <a:lnTo>
                  <a:pt x="976312" y="1417637"/>
                </a:lnTo>
                <a:lnTo>
                  <a:pt x="998537" y="1487487"/>
                </a:lnTo>
                <a:lnTo>
                  <a:pt x="1012825" y="1565275"/>
                </a:lnTo>
                <a:lnTo>
                  <a:pt x="1019175" y="1641475"/>
                </a:lnTo>
                <a:lnTo>
                  <a:pt x="1017587" y="1722437"/>
                </a:lnTo>
                <a:lnTo>
                  <a:pt x="1011237" y="1803400"/>
                </a:lnTo>
                <a:lnTo>
                  <a:pt x="1003300" y="1887537"/>
                </a:lnTo>
                <a:lnTo>
                  <a:pt x="992187" y="1971675"/>
                </a:lnTo>
                <a:lnTo>
                  <a:pt x="979487" y="2055812"/>
                </a:lnTo>
                <a:lnTo>
                  <a:pt x="969962" y="2139950"/>
                </a:lnTo>
                <a:lnTo>
                  <a:pt x="963612" y="2224087"/>
                </a:lnTo>
                <a:lnTo>
                  <a:pt x="958850" y="2305050"/>
                </a:lnTo>
                <a:lnTo>
                  <a:pt x="963612" y="2384425"/>
                </a:lnTo>
                <a:lnTo>
                  <a:pt x="973137" y="2462212"/>
                </a:lnTo>
                <a:lnTo>
                  <a:pt x="993775" y="2543175"/>
                </a:lnTo>
                <a:lnTo>
                  <a:pt x="1025525" y="2622550"/>
                </a:lnTo>
                <a:lnTo>
                  <a:pt x="1063625" y="2701925"/>
                </a:lnTo>
                <a:lnTo>
                  <a:pt x="1106487" y="2781300"/>
                </a:lnTo>
                <a:lnTo>
                  <a:pt x="1150937" y="2859087"/>
                </a:lnTo>
                <a:lnTo>
                  <a:pt x="1198562" y="2938462"/>
                </a:lnTo>
                <a:lnTo>
                  <a:pt x="1241425" y="3017837"/>
                </a:lnTo>
                <a:lnTo>
                  <a:pt x="1284288" y="3098800"/>
                </a:lnTo>
                <a:lnTo>
                  <a:pt x="1320800" y="3179762"/>
                </a:lnTo>
                <a:lnTo>
                  <a:pt x="1349375" y="3260725"/>
                </a:lnTo>
                <a:lnTo>
                  <a:pt x="1365250" y="3343275"/>
                </a:lnTo>
                <a:lnTo>
                  <a:pt x="1374775" y="3429000"/>
                </a:lnTo>
                <a:lnTo>
                  <a:pt x="1365250" y="3514725"/>
                </a:lnTo>
                <a:lnTo>
                  <a:pt x="1349375" y="3597275"/>
                </a:lnTo>
                <a:lnTo>
                  <a:pt x="1320800" y="3678237"/>
                </a:lnTo>
                <a:lnTo>
                  <a:pt x="1284288" y="3759200"/>
                </a:lnTo>
                <a:lnTo>
                  <a:pt x="1241425" y="3840162"/>
                </a:lnTo>
                <a:lnTo>
                  <a:pt x="1198562" y="3919537"/>
                </a:lnTo>
                <a:lnTo>
                  <a:pt x="1150937" y="3998912"/>
                </a:lnTo>
                <a:lnTo>
                  <a:pt x="1106487" y="4076700"/>
                </a:lnTo>
                <a:lnTo>
                  <a:pt x="1063625" y="4156075"/>
                </a:lnTo>
                <a:lnTo>
                  <a:pt x="1025525" y="4235450"/>
                </a:lnTo>
                <a:lnTo>
                  <a:pt x="993775" y="4314825"/>
                </a:lnTo>
                <a:lnTo>
                  <a:pt x="973137" y="4395787"/>
                </a:lnTo>
                <a:lnTo>
                  <a:pt x="963612" y="4473575"/>
                </a:lnTo>
                <a:lnTo>
                  <a:pt x="958850" y="4552950"/>
                </a:lnTo>
                <a:lnTo>
                  <a:pt x="963612" y="4633912"/>
                </a:lnTo>
                <a:lnTo>
                  <a:pt x="969962" y="4718050"/>
                </a:lnTo>
                <a:lnTo>
                  <a:pt x="979487" y="4802187"/>
                </a:lnTo>
                <a:lnTo>
                  <a:pt x="992187" y="4886325"/>
                </a:lnTo>
                <a:lnTo>
                  <a:pt x="1003300" y="4970462"/>
                </a:lnTo>
                <a:lnTo>
                  <a:pt x="1011237" y="5054600"/>
                </a:lnTo>
                <a:lnTo>
                  <a:pt x="1017587" y="5135562"/>
                </a:lnTo>
                <a:lnTo>
                  <a:pt x="1019175" y="5216525"/>
                </a:lnTo>
                <a:lnTo>
                  <a:pt x="1012825" y="5292725"/>
                </a:lnTo>
                <a:lnTo>
                  <a:pt x="998537" y="5370512"/>
                </a:lnTo>
                <a:lnTo>
                  <a:pt x="976312" y="5440362"/>
                </a:lnTo>
                <a:lnTo>
                  <a:pt x="939800" y="5511800"/>
                </a:lnTo>
                <a:lnTo>
                  <a:pt x="896937" y="5575300"/>
                </a:lnTo>
                <a:lnTo>
                  <a:pt x="844550" y="5634037"/>
                </a:lnTo>
                <a:lnTo>
                  <a:pt x="787400" y="5692775"/>
                </a:lnTo>
                <a:lnTo>
                  <a:pt x="725487" y="5746750"/>
                </a:lnTo>
                <a:lnTo>
                  <a:pt x="660400" y="5797550"/>
                </a:lnTo>
                <a:lnTo>
                  <a:pt x="592137" y="5849937"/>
                </a:lnTo>
                <a:lnTo>
                  <a:pt x="525462" y="5900737"/>
                </a:lnTo>
                <a:lnTo>
                  <a:pt x="458787" y="5951537"/>
                </a:lnTo>
                <a:lnTo>
                  <a:pt x="395287" y="6005512"/>
                </a:lnTo>
                <a:lnTo>
                  <a:pt x="334962" y="6059487"/>
                </a:lnTo>
                <a:lnTo>
                  <a:pt x="282575" y="6118225"/>
                </a:lnTo>
                <a:lnTo>
                  <a:pt x="234950" y="6180137"/>
                </a:lnTo>
                <a:lnTo>
                  <a:pt x="192087" y="6253162"/>
                </a:lnTo>
                <a:lnTo>
                  <a:pt x="155575" y="6332537"/>
                </a:lnTo>
                <a:lnTo>
                  <a:pt x="127000" y="6416675"/>
                </a:lnTo>
                <a:lnTo>
                  <a:pt x="100012" y="6503987"/>
                </a:lnTo>
                <a:lnTo>
                  <a:pt x="77787" y="6594475"/>
                </a:lnTo>
                <a:lnTo>
                  <a:pt x="52387" y="6683375"/>
                </a:lnTo>
                <a:lnTo>
                  <a:pt x="26987" y="6770687"/>
                </a:lnTo>
                <a:lnTo>
                  <a:pt x="0" y="6858000"/>
                </a:lnTo>
                <a:lnTo>
                  <a:pt x="9807836" y="6858000"/>
                </a:lnTo>
                <a:lnTo>
                  <a:pt x="980783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408302" y="823791"/>
            <a:ext cx="5863905" cy="3296241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algn="l"/>
            <a:r>
              <a:rPr lang="en-US" sz="5300" dirty="0"/>
              <a:t>INFO 6150: Web </a:t>
            </a:r>
            <a:r>
              <a:rPr lang="en-US" sz="5300" dirty="0" err="1"/>
              <a:t>DesiGN</a:t>
            </a:r>
            <a:br>
              <a:rPr lang="en-US" sz="5300" dirty="0"/>
            </a:br>
            <a:r>
              <a:rPr lang="en-US" sz="5300" dirty="0"/>
              <a:t>Skill spark</a:t>
            </a:r>
            <a:br>
              <a:rPr lang="en-US" sz="5300" dirty="0"/>
            </a:br>
            <a:endParaRPr lang="en-US" sz="5300" dirty="0"/>
          </a:p>
        </p:txBody>
      </p:sp>
      <p:sp>
        <p:nvSpPr>
          <p:cNvPr id="1908" name="Rectangle 1907">
            <a:extLst>
              <a:ext uri="{FF2B5EF4-FFF2-40B4-BE49-F238E27FC236}">
                <a16:creationId xmlns:a16="http://schemas.microsoft.com/office/drawing/2014/main" id="{517C1286-B472-4907-9B47-E8C9FE290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12598" cy="51435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10" name="Freeform 16">
            <a:extLst>
              <a:ext uri="{FF2B5EF4-FFF2-40B4-BE49-F238E27FC236}">
                <a16:creationId xmlns:a16="http://schemas.microsoft.com/office/drawing/2014/main" id="{28B35564-38A4-457A-BD01-15D6F1659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>
            <a:off x="6324795" y="0"/>
            <a:ext cx="1234679" cy="5143500"/>
          </a:xfrm>
          <a:custGeom>
            <a:avLst/>
            <a:gdLst/>
            <a:ahLst/>
            <a:cxnLst/>
            <a:rect l="0" t="0" r="r" b="b"/>
            <a:pathLst>
              <a:path w="1037" h="4320">
                <a:moveTo>
                  <a:pt x="0" y="0"/>
                </a:moveTo>
                <a:lnTo>
                  <a:pt x="171" y="0"/>
                </a:lnTo>
                <a:lnTo>
                  <a:pt x="188" y="55"/>
                </a:lnTo>
                <a:lnTo>
                  <a:pt x="204" y="110"/>
                </a:lnTo>
                <a:lnTo>
                  <a:pt x="220" y="166"/>
                </a:lnTo>
                <a:lnTo>
                  <a:pt x="234" y="223"/>
                </a:lnTo>
                <a:lnTo>
                  <a:pt x="251" y="278"/>
                </a:lnTo>
                <a:lnTo>
                  <a:pt x="269" y="331"/>
                </a:lnTo>
                <a:lnTo>
                  <a:pt x="292" y="381"/>
                </a:lnTo>
                <a:lnTo>
                  <a:pt x="319" y="427"/>
                </a:lnTo>
                <a:lnTo>
                  <a:pt x="349" y="466"/>
                </a:lnTo>
                <a:lnTo>
                  <a:pt x="382" y="503"/>
                </a:lnTo>
                <a:lnTo>
                  <a:pt x="420" y="537"/>
                </a:lnTo>
                <a:lnTo>
                  <a:pt x="460" y="571"/>
                </a:lnTo>
                <a:lnTo>
                  <a:pt x="502" y="603"/>
                </a:lnTo>
                <a:lnTo>
                  <a:pt x="544" y="635"/>
                </a:lnTo>
                <a:lnTo>
                  <a:pt x="587" y="668"/>
                </a:lnTo>
                <a:lnTo>
                  <a:pt x="628" y="700"/>
                </a:lnTo>
                <a:lnTo>
                  <a:pt x="667" y="734"/>
                </a:lnTo>
                <a:lnTo>
                  <a:pt x="703" y="771"/>
                </a:lnTo>
                <a:lnTo>
                  <a:pt x="736" y="808"/>
                </a:lnTo>
                <a:lnTo>
                  <a:pt x="763" y="848"/>
                </a:lnTo>
                <a:lnTo>
                  <a:pt x="786" y="893"/>
                </a:lnTo>
                <a:lnTo>
                  <a:pt x="800" y="937"/>
                </a:lnTo>
                <a:lnTo>
                  <a:pt x="809" y="986"/>
                </a:lnTo>
                <a:lnTo>
                  <a:pt x="813" y="1034"/>
                </a:lnTo>
                <a:lnTo>
                  <a:pt x="812" y="1085"/>
                </a:lnTo>
                <a:lnTo>
                  <a:pt x="808" y="1136"/>
                </a:lnTo>
                <a:lnTo>
                  <a:pt x="803" y="1189"/>
                </a:lnTo>
                <a:lnTo>
                  <a:pt x="796" y="1242"/>
                </a:lnTo>
                <a:lnTo>
                  <a:pt x="788" y="1295"/>
                </a:lnTo>
                <a:lnTo>
                  <a:pt x="782" y="1348"/>
                </a:lnTo>
                <a:lnTo>
                  <a:pt x="778" y="1401"/>
                </a:lnTo>
                <a:lnTo>
                  <a:pt x="775" y="1452"/>
                </a:lnTo>
                <a:lnTo>
                  <a:pt x="778" y="1502"/>
                </a:lnTo>
                <a:lnTo>
                  <a:pt x="784" y="1551"/>
                </a:lnTo>
                <a:lnTo>
                  <a:pt x="797" y="1602"/>
                </a:lnTo>
                <a:lnTo>
                  <a:pt x="817" y="1652"/>
                </a:lnTo>
                <a:lnTo>
                  <a:pt x="841" y="1702"/>
                </a:lnTo>
                <a:lnTo>
                  <a:pt x="868" y="1752"/>
                </a:lnTo>
                <a:lnTo>
                  <a:pt x="896" y="1801"/>
                </a:lnTo>
                <a:lnTo>
                  <a:pt x="926" y="1851"/>
                </a:lnTo>
                <a:lnTo>
                  <a:pt x="953" y="1901"/>
                </a:lnTo>
                <a:lnTo>
                  <a:pt x="980" y="1952"/>
                </a:lnTo>
                <a:lnTo>
                  <a:pt x="1003" y="2003"/>
                </a:lnTo>
                <a:lnTo>
                  <a:pt x="1021" y="2054"/>
                </a:lnTo>
                <a:lnTo>
                  <a:pt x="1031" y="2106"/>
                </a:lnTo>
                <a:lnTo>
                  <a:pt x="1037" y="2160"/>
                </a:lnTo>
                <a:lnTo>
                  <a:pt x="1031" y="2214"/>
                </a:lnTo>
                <a:lnTo>
                  <a:pt x="1021" y="2266"/>
                </a:lnTo>
                <a:lnTo>
                  <a:pt x="1003" y="2317"/>
                </a:lnTo>
                <a:lnTo>
                  <a:pt x="980" y="2368"/>
                </a:lnTo>
                <a:lnTo>
                  <a:pt x="953" y="2419"/>
                </a:lnTo>
                <a:lnTo>
                  <a:pt x="926" y="2469"/>
                </a:lnTo>
                <a:lnTo>
                  <a:pt x="896" y="2519"/>
                </a:lnTo>
                <a:lnTo>
                  <a:pt x="868" y="2568"/>
                </a:lnTo>
                <a:lnTo>
                  <a:pt x="841" y="2618"/>
                </a:lnTo>
                <a:lnTo>
                  <a:pt x="817" y="2668"/>
                </a:lnTo>
                <a:lnTo>
                  <a:pt x="797" y="2718"/>
                </a:lnTo>
                <a:lnTo>
                  <a:pt x="784" y="2769"/>
                </a:lnTo>
                <a:lnTo>
                  <a:pt x="778" y="2818"/>
                </a:lnTo>
                <a:lnTo>
                  <a:pt x="775" y="2868"/>
                </a:lnTo>
                <a:lnTo>
                  <a:pt x="778" y="2919"/>
                </a:lnTo>
                <a:lnTo>
                  <a:pt x="782" y="2972"/>
                </a:lnTo>
                <a:lnTo>
                  <a:pt x="788" y="3025"/>
                </a:lnTo>
                <a:lnTo>
                  <a:pt x="796" y="3078"/>
                </a:lnTo>
                <a:lnTo>
                  <a:pt x="803" y="3131"/>
                </a:lnTo>
                <a:lnTo>
                  <a:pt x="808" y="3184"/>
                </a:lnTo>
                <a:lnTo>
                  <a:pt x="812" y="3235"/>
                </a:lnTo>
                <a:lnTo>
                  <a:pt x="813" y="3286"/>
                </a:lnTo>
                <a:lnTo>
                  <a:pt x="809" y="3334"/>
                </a:lnTo>
                <a:lnTo>
                  <a:pt x="800" y="3383"/>
                </a:lnTo>
                <a:lnTo>
                  <a:pt x="786" y="3427"/>
                </a:lnTo>
                <a:lnTo>
                  <a:pt x="763" y="3472"/>
                </a:lnTo>
                <a:lnTo>
                  <a:pt x="736" y="3512"/>
                </a:lnTo>
                <a:lnTo>
                  <a:pt x="703" y="3549"/>
                </a:lnTo>
                <a:lnTo>
                  <a:pt x="667" y="3586"/>
                </a:lnTo>
                <a:lnTo>
                  <a:pt x="628" y="3620"/>
                </a:lnTo>
                <a:lnTo>
                  <a:pt x="587" y="3652"/>
                </a:lnTo>
                <a:lnTo>
                  <a:pt x="544" y="3685"/>
                </a:lnTo>
                <a:lnTo>
                  <a:pt x="502" y="3717"/>
                </a:lnTo>
                <a:lnTo>
                  <a:pt x="460" y="3749"/>
                </a:lnTo>
                <a:lnTo>
                  <a:pt x="420" y="3783"/>
                </a:lnTo>
                <a:lnTo>
                  <a:pt x="382" y="3817"/>
                </a:lnTo>
                <a:lnTo>
                  <a:pt x="349" y="3854"/>
                </a:lnTo>
                <a:lnTo>
                  <a:pt x="319" y="3893"/>
                </a:lnTo>
                <a:lnTo>
                  <a:pt x="292" y="3939"/>
                </a:lnTo>
                <a:lnTo>
                  <a:pt x="269" y="3989"/>
                </a:lnTo>
                <a:lnTo>
                  <a:pt x="251" y="4042"/>
                </a:lnTo>
                <a:lnTo>
                  <a:pt x="234" y="4097"/>
                </a:lnTo>
                <a:lnTo>
                  <a:pt x="220" y="4154"/>
                </a:lnTo>
                <a:lnTo>
                  <a:pt x="204" y="4210"/>
                </a:lnTo>
                <a:lnTo>
                  <a:pt x="188" y="4265"/>
                </a:lnTo>
                <a:lnTo>
                  <a:pt x="171" y="4320"/>
                </a:lnTo>
                <a:lnTo>
                  <a:pt x="0" y="4320"/>
                </a:lnTo>
                <a:lnTo>
                  <a:pt x="17" y="4278"/>
                </a:lnTo>
                <a:lnTo>
                  <a:pt x="33" y="4232"/>
                </a:lnTo>
                <a:lnTo>
                  <a:pt x="46" y="4183"/>
                </a:lnTo>
                <a:lnTo>
                  <a:pt x="60" y="4131"/>
                </a:lnTo>
                <a:lnTo>
                  <a:pt x="75" y="4075"/>
                </a:lnTo>
                <a:lnTo>
                  <a:pt x="90" y="4019"/>
                </a:lnTo>
                <a:lnTo>
                  <a:pt x="109" y="3964"/>
                </a:lnTo>
                <a:lnTo>
                  <a:pt x="129" y="3909"/>
                </a:lnTo>
                <a:lnTo>
                  <a:pt x="156" y="3855"/>
                </a:lnTo>
                <a:lnTo>
                  <a:pt x="186" y="3804"/>
                </a:lnTo>
                <a:lnTo>
                  <a:pt x="222" y="3756"/>
                </a:lnTo>
                <a:lnTo>
                  <a:pt x="261" y="3713"/>
                </a:lnTo>
                <a:lnTo>
                  <a:pt x="303" y="3672"/>
                </a:lnTo>
                <a:lnTo>
                  <a:pt x="348" y="3634"/>
                </a:lnTo>
                <a:lnTo>
                  <a:pt x="392" y="3599"/>
                </a:lnTo>
                <a:lnTo>
                  <a:pt x="438" y="3565"/>
                </a:lnTo>
                <a:lnTo>
                  <a:pt x="482" y="3531"/>
                </a:lnTo>
                <a:lnTo>
                  <a:pt x="523" y="3499"/>
                </a:lnTo>
                <a:lnTo>
                  <a:pt x="561" y="3466"/>
                </a:lnTo>
                <a:lnTo>
                  <a:pt x="594" y="3434"/>
                </a:lnTo>
                <a:lnTo>
                  <a:pt x="620" y="3400"/>
                </a:lnTo>
                <a:lnTo>
                  <a:pt x="638" y="3367"/>
                </a:lnTo>
                <a:lnTo>
                  <a:pt x="647" y="3336"/>
                </a:lnTo>
                <a:lnTo>
                  <a:pt x="652" y="3302"/>
                </a:lnTo>
                <a:lnTo>
                  <a:pt x="654" y="3265"/>
                </a:lnTo>
                <a:lnTo>
                  <a:pt x="651" y="3224"/>
                </a:lnTo>
                <a:lnTo>
                  <a:pt x="647" y="3181"/>
                </a:lnTo>
                <a:lnTo>
                  <a:pt x="642" y="3137"/>
                </a:lnTo>
                <a:lnTo>
                  <a:pt x="637" y="3091"/>
                </a:lnTo>
                <a:lnTo>
                  <a:pt x="626" y="3021"/>
                </a:lnTo>
                <a:lnTo>
                  <a:pt x="620" y="2952"/>
                </a:lnTo>
                <a:lnTo>
                  <a:pt x="616" y="2881"/>
                </a:lnTo>
                <a:lnTo>
                  <a:pt x="618" y="2809"/>
                </a:lnTo>
                <a:lnTo>
                  <a:pt x="628" y="2737"/>
                </a:lnTo>
                <a:lnTo>
                  <a:pt x="642" y="2681"/>
                </a:lnTo>
                <a:lnTo>
                  <a:pt x="661" y="2626"/>
                </a:lnTo>
                <a:lnTo>
                  <a:pt x="685" y="2574"/>
                </a:lnTo>
                <a:lnTo>
                  <a:pt x="711" y="2521"/>
                </a:lnTo>
                <a:lnTo>
                  <a:pt x="739" y="2472"/>
                </a:lnTo>
                <a:lnTo>
                  <a:pt x="767" y="2423"/>
                </a:lnTo>
                <a:lnTo>
                  <a:pt x="791" y="2381"/>
                </a:lnTo>
                <a:lnTo>
                  <a:pt x="813" y="2342"/>
                </a:lnTo>
                <a:lnTo>
                  <a:pt x="834" y="2303"/>
                </a:lnTo>
                <a:lnTo>
                  <a:pt x="851" y="2265"/>
                </a:lnTo>
                <a:lnTo>
                  <a:pt x="864" y="2228"/>
                </a:lnTo>
                <a:lnTo>
                  <a:pt x="873" y="2194"/>
                </a:lnTo>
                <a:lnTo>
                  <a:pt x="876" y="2160"/>
                </a:lnTo>
                <a:lnTo>
                  <a:pt x="873" y="2126"/>
                </a:lnTo>
                <a:lnTo>
                  <a:pt x="864" y="2092"/>
                </a:lnTo>
                <a:lnTo>
                  <a:pt x="851" y="2055"/>
                </a:lnTo>
                <a:lnTo>
                  <a:pt x="834" y="2017"/>
                </a:lnTo>
                <a:lnTo>
                  <a:pt x="813" y="1978"/>
                </a:lnTo>
                <a:lnTo>
                  <a:pt x="791" y="1939"/>
                </a:lnTo>
                <a:lnTo>
                  <a:pt x="767" y="1897"/>
                </a:lnTo>
                <a:lnTo>
                  <a:pt x="739" y="1848"/>
                </a:lnTo>
                <a:lnTo>
                  <a:pt x="711" y="1799"/>
                </a:lnTo>
                <a:lnTo>
                  <a:pt x="685" y="1746"/>
                </a:lnTo>
                <a:lnTo>
                  <a:pt x="661" y="1694"/>
                </a:lnTo>
                <a:lnTo>
                  <a:pt x="642" y="1639"/>
                </a:lnTo>
                <a:lnTo>
                  <a:pt x="628" y="1583"/>
                </a:lnTo>
                <a:lnTo>
                  <a:pt x="618" y="1511"/>
                </a:lnTo>
                <a:lnTo>
                  <a:pt x="616" y="1439"/>
                </a:lnTo>
                <a:lnTo>
                  <a:pt x="620" y="1368"/>
                </a:lnTo>
                <a:lnTo>
                  <a:pt x="626" y="1299"/>
                </a:lnTo>
                <a:lnTo>
                  <a:pt x="637" y="1229"/>
                </a:lnTo>
                <a:lnTo>
                  <a:pt x="642" y="1183"/>
                </a:lnTo>
                <a:lnTo>
                  <a:pt x="647" y="1139"/>
                </a:lnTo>
                <a:lnTo>
                  <a:pt x="651" y="1096"/>
                </a:lnTo>
                <a:lnTo>
                  <a:pt x="654" y="1055"/>
                </a:lnTo>
                <a:lnTo>
                  <a:pt x="652" y="1018"/>
                </a:lnTo>
                <a:lnTo>
                  <a:pt x="647" y="984"/>
                </a:lnTo>
                <a:lnTo>
                  <a:pt x="638" y="953"/>
                </a:lnTo>
                <a:lnTo>
                  <a:pt x="620" y="920"/>
                </a:lnTo>
                <a:lnTo>
                  <a:pt x="594" y="886"/>
                </a:lnTo>
                <a:lnTo>
                  <a:pt x="561" y="854"/>
                </a:lnTo>
                <a:lnTo>
                  <a:pt x="523" y="822"/>
                </a:lnTo>
                <a:lnTo>
                  <a:pt x="482" y="789"/>
                </a:lnTo>
                <a:lnTo>
                  <a:pt x="438" y="755"/>
                </a:lnTo>
                <a:lnTo>
                  <a:pt x="392" y="721"/>
                </a:lnTo>
                <a:lnTo>
                  <a:pt x="348" y="686"/>
                </a:lnTo>
                <a:lnTo>
                  <a:pt x="303" y="648"/>
                </a:lnTo>
                <a:lnTo>
                  <a:pt x="261" y="607"/>
                </a:lnTo>
                <a:lnTo>
                  <a:pt x="222" y="564"/>
                </a:lnTo>
                <a:lnTo>
                  <a:pt x="186" y="516"/>
                </a:lnTo>
                <a:lnTo>
                  <a:pt x="156" y="465"/>
                </a:lnTo>
                <a:lnTo>
                  <a:pt x="129" y="411"/>
                </a:lnTo>
                <a:lnTo>
                  <a:pt x="109" y="356"/>
                </a:lnTo>
                <a:lnTo>
                  <a:pt x="90" y="301"/>
                </a:lnTo>
                <a:lnTo>
                  <a:pt x="75" y="245"/>
                </a:lnTo>
                <a:lnTo>
                  <a:pt x="60" y="189"/>
                </a:lnTo>
                <a:lnTo>
                  <a:pt x="46" y="137"/>
                </a:lnTo>
                <a:lnTo>
                  <a:pt x="33" y="88"/>
                </a:lnTo>
                <a:lnTo>
                  <a:pt x="17" y="42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F8056A2-8C05-DD6B-1D77-A17254AAE45B}"/>
              </a:ext>
            </a:extLst>
          </p:cNvPr>
          <p:cNvSpPr txBox="1"/>
          <p:nvPr/>
        </p:nvSpPr>
        <p:spPr>
          <a:xfrm>
            <a:off x="1574400" y="3228165"/>
            <a:ext cx="184731" cy="307777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IN" b="1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246910" y="562841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User Login Page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94A722-FE89-8634-1F74-92B1BFF083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818" y="1105786"/>
            <a:ext cx="6462550" cy="3570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7413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437843" y="605371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User Dashboard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C834DB8-817D-2A03-4B6B-7BE80FF653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999" y="1286541"/>
            <a:ext cx="6382000" cy="3422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238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246910" y="562841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Update User Personal Details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3595D4-21C0-BE7B-57FF-E035073FC1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9274" y="1141464"/>
            <a:ext cx="6692991" cy="3689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675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C0A21A-C0F5-4397-F588-931F21AFAE29}"/>
              </a:ext>
            </a:extLst>
          </p:cNvPr>
          <p:cNvSpPr txBox="1"/>
          <p:nvPr/>
        </p:nvSpPr>
        <p:spPr>
          <a:xfrm>
            <a:off x="2667998" y="717824"/>
            <a:ext cx="477977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CLASSES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ea typeface="+mn-ea"/>
                <a:cs typeface="+mn-cs"/>
              </a:rPr>
              <a:t> </a:t>
            </a:r>
            <a:r>
              <a:rPr lang="en-US" sz="2400" dirty="0">
                <a:latin typeface="Merriweather"/>
              </a:rPr>
              <a:t>FUNCTIONALITIES</a:t>
            </a:r>
            <a:endParaRPr lang="en-US" dirty="0">
              <a:latin typeface="Merriweathe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7421E-0F66-421D-4EA3-D45B98AF68B6}"/>
              </a:ext>
            </a:extLst>
          </p:cNvPr>
          <p:cNvSpPr txBox="1"/>
          <p:nvPr/>
        </p:nvSpPr>
        <p:spPr>
          <a:xfrm>
            <a:off x="1591673" y="1833086"/>
            <a:ext cx="27527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Merriweather"/>
              </a:rPr>
              <a:t>SignUp</a:t>
            </a:r>
            <a:r>
              <a:rPr lang="en-US" dirty="0">
                <a:latin typeface="Merriweather"/>
              </a:rPr>
              <a:t> as a new user</a:t>
            </a:r>
          </a:p>
          <a:p>
            <a:endParaRPr lang="en-US" dirty="0">
              <a:latin typeface="Merriweath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/>
              </a:rPr>
              <a:t>Login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7879E-D326-D8C3-EF83-2DCDFFC33162}"/>
              </a:ext>
            </a:extLst>
          </p:cNvPr>
          <p:cNvSpPr txBox="1"/>
          <p:nvPr/>
        </p:nvSpPr>
        <p:spPr>
          <a:xfrm>
            <a:off x="5614324" y="1833086"/>
            <a:ext cx="27527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View Dashboard</a:t>
            </a:r>
          </a:p>
          <a:p>
            <a:endParaRPr lang="en-US" dirty="0">
              <a:latin typeface="Merriweather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Rate and View Classes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44AC6D57-F38F-4776-9E60-A3BB39A8F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6807" y="3488681"/>
            <a:ext cx="1590386" cy="129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1269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246910" y="562841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Classes Registration Page</a:t>
            </a:r>
          </a:p>
        </p:txBody>
      </p:sp>
      <p:pic>
        <p:nvPicPr>
          <p:cNvPr id="8" name="Picture 7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40444662-995E-96E0-CF87-81DF4E6051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575" y="1286324"/>
            <a:ext cx="6268313" cy="343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06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527818" y="467155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Classes Login Page</a:t>
            </a:r>
          </a:p>
        </p:txBody>
      </p:sp>
      <p:pic>
        <p:nvPicPr>
          <p:cNvPr id="9" name="Picture 8" descr="A picture containing text, indoor, black&#10;&#10;Description automatically generated">
            <a:extLst>
              <a:ext uri="{FF2B5EF4-FFF2-40B4-BE49-F238E27FC236}">
                <a16:creationId xmlns:a16="http://schemas.microsoft.com/office/drawing/2014/main" id="{3A4D4F45-B79C-46DD-D926-264772BB27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818" y="1108177"/>
            <a:ext cx="6520510" cy="356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7319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267722" y="594739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Classes Dashboard</a:t>
            </a:r>
            <a:endParaRPr lang="en-US" dirty="0"/>
          </a:p>
        </p:txBody>
      </p:sp>
      <p:pic>
        <p:nvPicPr>
          <p:cNvPr id="5" name="Picture 4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4CC6F4EE-41AC-A4FB-F1AC-18409F802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3089" y="1180214"/>
            <a:ext cx="6675948" cy="3653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46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C0A21A-C0F5-4397-F588-931F21AFAE29}"/>
              </a:ext>
            </a:extLst>
          </p:cNvPr>
          <p:cNvSpPr txBox="1"/>
          <p:nvPr/>
        </p:nvSpPr>
        <p:spPr>
          <a:xfrm>
            <a:off x="2667998" y="717824"/>
            <a:ext cx="477977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ADMIN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ea typeface="+mn-ea"/>
                <a:cs typeface="+mn-cs"/>
              </a:rPr>
              <a:t> </a:t>
            </a:r>
            <a:r>
              <a:rPr lang="en-US" sz="2400" dirty="0">
                <a:latin typeface="Merriweather"/>
              </a:rPr>
              <a:t>FUNCTIONALITIES</a:t>
            </a:r>
            <a:endParaRPr lang="en-US" dirty="0">
              <a:latin typeface="Merriweathe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7421E-0F66-421D-4EA3-D45B98AF68B6}"/>
              </a:ext>
            </a:extLst>
          </p:cNvPr>
          <p:cNvSpPr txBox="1"/>
          <p:nvPr/>
        </p:nvSpPr>
        <p:spPr>
          <a:xfrm>
            <a:off x="1591673" y="1833086"/>
            <a:ext cx="2752725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/>
              </a:rPr>
              <a:t>Manage Users</a:t>
            </a:r>
          </a:p>
          <a:p>
            <a:endParaRPr lang="en-US" dirty="0">
              <a:latin typeface="Merriweath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/>
              </a:rPr>
              <a:t>Manage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latin typeface="Merriweath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/>
              </a:rPr>
              <a:t>CRUD on all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7879E-D326-D8C3-EF83-2DCDFFC33162}"/>
              </a:ext>
            </a:extLst>
          </p:cNvPr>
          <p:cNvSpPr txBox="1"/>
          <p:nvPr/>
        </p:nvSpPr>
        <p:spPr>
          <a:xfrm>
            <a:off x="5614324" y="1833086"/>
            <a:ext cx="2752725" cy="20313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View Dashboard</a:t>
            </a:r>
          </a:p>
          <a:p>
            <a:endParaRPr lang="en-US" dirty="0">
              <a:latin typeface="Merriweather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Rate and View Users’ Reviews</a:t>
            </a:r>
          </a:p>
          <a:p>
            <a:endParaRPr lang="en-US" dirty="0">
              <a:latin typeface="Merriweather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Rate and View Classes’ Reviews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51DC33AB-7E6A-1841-9EBA-4558FA85A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3073" y="3515400"/>
            <a:ext cx="1077853" cy="1172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49741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DEE84-6C67-AEDC-65D8-7B36DA417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5231" y="1781628"/>
            <a:ext cx="3231242" cy="1912257"/>
          </a:xfrm>
        </p:spPr>
        <p:txBody>
          <a:bodyPr/>
          <a:lstStyle/>
          <a:p>
            <a:pPr marL="76200" indent="0">
              <a:buNone/>
            </a:pPr>
            <a:endParaRPr lang="en-IN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F42C9-A975-814E-A758-2D2F0211C7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 smtClean="0">
                <a:ln>
                  <a:noFill/>
                </a:ln>
                <a:solidFill>
                  <a:srgbClr val="F55D4B"/>
                </a:solidFill>
                <a:effectLst/>
                <a:uLnTx/>
                <a:uFillTx/>
                <a:latin typeface="Amatic SC"/>
                <a:cs typeface="Amatic SC"/>
                <a:sym typeface="Amatic S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18</a:t>
            </a:fld>
            <a:endParaRPr kumimoji="0" lang="en" sz="1200" b="0" i="0" u="none" strike="noStrike" kern="0" cap="none" spc="0" normalizeH="0" baseline="0" noProof="0">
              <a:ln>
                <a:noFill/>
              </a:ln>
              <a:solidFill>
                <a:srgbClr val="F55D4B"/>
              </a:solidFill>
              <a:effectLst/>
              <a:uLnTx/>
              <a:uFillTx/>
              <a:latin typeface="Amatic SC"/>
              <a:cs typeface="Amatic SC"/>
              <a:sym typeface="Amatic SC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E60BE2E-70DC-93E2-8656-8A44E9355B6E}"/>
              </a:ext>
            </a:extLst>
          </p:cNvPr>
          <p:cNvSpPr txBox="1">
            <a:spLocks/>
          </p:cNvSpPr>
          <p:nvPr/>
        </p:nvSpPr>
        <p:spPr>
          <a:xfrm>
            <a:off x="2195448" y="321600"/>
            <a:ext cx="4328723" cy="60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76200" indent="0" algn="ctr">
              <a:buClr>
                <a:srgbClr val="F55D4B"/>
              </a:buClr>
              <a:buNone/>
              <a:defRPr/>
            </a:pPr>
            <a:r>
              <a:rPr lang="en-IN" dirty="0">
                <a:solidFill>
                  <a:srgbClr val="2C3E50"/>
                </a:solidFill>
              </a:rPr>
              <a:t>Admin User</a:t>
            </a: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srgbClr val="2C3E50"/>
              </a:solidFill>
              <a:effectLst/>
              <a:uLnTx/>
              <a:uFillTx/>
              <a:latin typeface="Merriweather"/>
              <a:sym typeface="Merriweather"/>
            </a:endParaRPr>
          </a:p>
          <a:p>
            <a:pPr marL="7620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55D4B"/>
              </a:buClr>
              <a:buSzPts val="2400"/>
              <a:buFont typeface="Merriweather"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srgbClr val="2C3E50"/>
              </a:solidFill>
              <a:effectLst/>
              <a:uLnTx/>
              <a:uFillTx/>
              <a:latin typeface="Merriweather"/>
              <a:sym typeface="Merriweath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95155-78C4-C938-A1E4-DD40128E0397}"/>
              </a:ext>
            </a:extLst>
          </p:cNvPr>
          <p:cNvSpPr txBox="1"/>
          <p:nvPr/>
        </p:nvSpPr>
        <p:spPr>
          <a:xfrm>
            <a:off x="5405981" y="1310733"/>
            <a:ext cx="2789742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47650" indent="-171450">
              <a:buFont typeface="Wingdings" panose="05000000000000000000" pitchFamily="2" charset="2"/>
              <a:buChar char="§"/>
              <a:defRPr/>
            </a:pPr>
            <a:endParaRPr lang="en-IN" sz="12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Merriweather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9C888-5624-CE08-5616-F84E9F656D7C}"/>
              </a:ext>
            </a:extLst>
          </p:cNvPr>
          <p:cNvSpPr txBox="1"/>
          <p:nvPr/>
        </p:nvSpPr>
        <p:spPr>
          <a:xfrm>
            <a:off x="1138781" y="1048504"/>
            <a:ext cx="4267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Merriweather"/>
              </a:rPr>
              <a:t>Admin Sign In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838FAE-F901-A652-A10B-AF66484A0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9328" y="1449232"/>
            <a:ext cx="5985344" cy="3434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72759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DEE84-6C67-AEDC-65D8-7B36DA417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5231" y="1781628"/>
            <a:ext cx="3231242" cy="1912257"/>
          </a:xfrm>
        </p:spPr>
        <p:txBody>
          <a:bodyPr/>
          <a:lstStyle/>
          <a:p>
            <a:pPr marL="76200" indent="0">
              <a:buNone/>
            </a:pPr>
            <a:endParaRPr lang="en-IN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F42C9-A975-814E-A758-2D2F0211C7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 smtClean="0">
                <a:ln>
                  <a:noFill/>
                </a:ln>
                <a:solidFill>
                  <a:srgbClr val="F55D4B"/>
                </a:solidFill>
                <a:effectLst/>
                <a:uLnTx/>
                <a:uFillTx/>
                <a:latin typeface="Amatic SC"/>
                <a:cs typeface="Amatic SC"/>
                <a:sym typeface="Amatic S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19</a:t>
            </a:fld>
            <a:endParaRPr kumimoji="0" lang="en" sz="1200" b="0" i="0" u="none" strike="noStrike" kern="0" cap="none" spc="0" normalizeH="0" baseline="0" noProof="0">
              <a:ln>
                <a:noFill/>
              </a:ln>
              <a:solidFill>
                <a:srgbClr val="F55D4B"/>
              </a:solidFill>
              <a:effectLst/>
              <a:uLnTx/>
              <a:uFillTx/>
              <a:latin typeface="Amatic SC"/>
              <a:cs typeface="Amatic SC"/>
              <a:sym typeface="Amatic SC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E60BE2E-70DC-93E2-8656-8A44E9355B6E}"/>
              </a:ext>
            </a:extLst>
          </p:cNvPr>
          <p:cNvSpPr txBox="1">
            <a:spLocks/>
          </p:cNvSpPr>
          <p:nvPr/>
        </p:nvSpPr>
        <p:spPr>
          <a:xfrm>
            <a:off x="2195448" y="229017"/>
            <a:ext cx="4328723" cy="60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76200" indent="0" algn="ctr">
              <a:buClr>
                <a:srgbClr val="F55D4B"/>
              </a:buClr>
              <a:buNone/>
              <a:defRPr/>
            </a:pPr>
            <a:r>
              <a:rPr lang="en-IN" dirty="0">
                <a:solidFill>
                  <a:srgbClr val="2C3E50"/>
                </a:solidFill>
              </a:rPr>
              <a:t>Admin User</a:t>
            </a: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srgbClr val="2C3E50"/>
              </a:solidFill>
              <a:effectLst/>
              <a:uLnTx/>
              <a:uFillTx/>
              <a:latin typeface="Merriweather"/>
              <a:sym typeface="Merriweather"/>
            </a:endParaRPr>
          </a:p>
          <a:p>
            <a:pPr marL="7620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55D4B"/>
              </a:buClr>
              <a:buSzPts val="2400"/>
              <a:buFont typeface="Merriweather"/>
              <a:buNone/>
              <a:tabLst/>
              <a:defRPr/>
            </a:pPr>
            <a:endParaRPr kumimoji="0" lang="en-IN" sz="2400" b="0" i="0" u="none" strike="noStrike" kern="0" cap="none" spc="0" normalizeH="0" baseline="0" noProof="0" dirty="0">
              <a:ln>
                <a:noFill/>
              </a:ln>
              <a:solidFill>
                <a:srgbClr val="2C3E50"/>
              </a:solidFill>
              <a:effectLst/>
              <a:uLnTx/>
              <a:uFillTx/>
              <a:latin typeface="Merriweather"/>
              <a:sym typeface="Merriweather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95155-78C4-C938-A1E4-DD40128E0397}"/>
              </a:ext>
            </a:extLst>
          </p:cNvPr>
          <p:cNvSpPr txBox="1"/>
          <p:nvPr/>
        </p:nvSpPr>
        <p:spPr>
          <a:xfrm>
            <a:off x="5405981" y="1310733"/>
            <a:ext cx="2789742" cy="27699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47650" indent="-171450">
              <a:buFont typeface="Wingdings" panose="05000000000000000000" pitchFamily="2" charset="2"/>
              <a:buChar char="§"/>
              <a:defRPr/>
            </a:pPr>
            <a:endParaRPr lang="en-IN" sz="1200" b="0" i="0" u="none" strike="noStrike" kern="0" cap="none" spc="0" normalizeH="0" baseline="0" noProof="0" dirty="0">
              <a:ln>
                <a:noFill/>
              </a:ln>
              <a:solidFill>
                <a:srgbClr val="00B050"/>
              </a:solidFill>
              <a:effectLst/>
              <a:uLnTx/>
              <a:uFillTx/>
              <a:latin typeface="Merriweather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79C888-5624-CE08-5616-F84E9F656D7C}"/>
              </a:ext>
            </a:extLst>
          </p:cNvPr>
          <p:cNvSpPr txBox="1"/>
          <p:nvPr/>
        </p:nvSpPr>
        <p:spPr>
          <a:xfrm>
            <a:off x="1138781" y="860755"/>
            <a:ext cx="4267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Merriweather"/>
              </a:rPr>
              <a:t>Dashboard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C4DE8E-DC68-D335-F4AC-1926DAC37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9064" y="1381051"/>
            <a:ext cx="5961490" cy="342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4692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9" name="Google Shape;1909;p15"/>
          <p:cNvSpPr txBox="1">
            <a:spLocks noGrp="1"/>
          </p:cNvSpPr>
          <p:nvPr>
            <p:ph type="sldNum" sz="quarter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1906" name="Google Shape;1906;p15"/>
          <p:cNvSpPr txBox="1">
            <a:spLocks noGrp="1"/>
          </p:cNvSpPr>
          <p:nvPr>
            <p:ph type="subTitle" idx="4294967295"/>
          </p:nvPr>
        </p:nvSpPr>
        <p:spPr>
          <a:xfrm>
            <a:off x="1801813" y="733321"/>
            <a:ext cx="5713412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</a:rPr>
              <a:t>GROUP</a:t>
            </a:r>
            <a:r>
              <a:rPr lang="en" sz="3600" b="1" dirty="0"/>
              <a:t> </a:t>
            </a:r>
            <a:r>
              <a:rPr lang="en" sz="3600" b="1" dirty="0">
                <a:solidFill>
                  <a:schemeClr val="accent1"/>
                </a:solidFill>
              </a:rPr>
              <a:t>NUMBER : 14</a:t>
            </a:r>
            <a:endParaRPr sz="3600" b="1" dirty="0">
              <a:solidFill>
                <a:schemeClr val="accent1"/>
              </a:solidFill>
            </a:endParaRPr>
          </a:p>
        </p:txBody>
      </p:sp>
      <p:sp>
        <p:nvSpPr>
          <p:cNvPr id="1907" name="Google Shape;1907;p15"/>
          <p:cNvSpPr txBox="1">
            <a:spLocks noGrp="1"/>
          </p:cNvSpPr>
          <p:nvPr>
            <p:ph type="body" idx="4294967295"/>
          </p:nvPr>
        </p:nvSpPr>
        <p:spPr>
          <a:xfrm>
            <a:off x="2112151" y="1782503"/>
            <a:ext cx="5713412" cy="25343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r>
              <a:rPr lang="en-IN" sz="1800" dirty="0"/>
              <a:t>MEMBERS :</a:t>
            </a:r>
          </a:p>
          <a:p>
            <a:pPr marL="0" indent="0">
              <a:buNone/>
            </a:pPr>
            <a:endParaRPr lang="en-IN" sz="1400" dirty="0"/>
          </a:p>
          <a:p>
            <a:pPr marL="0" indent="0">
              <a:buNone/>
            </a:pPr>
            <a:r>
              <a:rPr lang="en-IN" sz="1400" dirty="0" err="1"/>
              <a:t>Navin</a:t>
            </a:r>
            <a:r>
              <a:rPr lang="en-IN" sz="1400" dirty="0"/>
              <a:t> Sharma – 002737702</a:t>
            </a:r>
            <a:endParaRPr lang="en-US" sz="1400" u="sng" dirty="0"/>
          </a:p>
          <a:p>
            <a:pPr marL="0" indent="0">
              <a:buNone/>
            </a:pPr>
            <a:r>
              <a:rPr lang="en-IN" sz="1400" dirty="0"/>
              <a:t>Atharva </a:t>
            </a:r>
            <a:r>
              <a:rPr lang="en-IN" sz="1400" dirty="0" err="1"/>
              <a:t>Danke</a:t>
            </a:r>
            <a:r>
              <a:rPr lang="en-IN" sz="1400" dirty="0"/>
              <a:t> – 002762773</a:t>
            </a:r>
            <a:endParaRPr lang="en-IN" dirty="0"/>
          </a:p>
          <a:p>
            <a:pPr marL="0" indent="0">
              <a:buNone/>
            </a:pPr>
            <a:r>
              <a:rPr lang="en-IN" sz="1400" dirty="0" err="1"/>
              <a:t>Meenal</a:t>
            </a:r>
            <a:r>
              <a:rPr lang="en-IN" sz="1400" dirty="0"/>
              <a:t> </a:t>
            </a:r>
            <a:r>
              <a:rPr lang="en-IN" sz="1400" dirty="0" err="1"/>
              <a:t>Sarwaiya</a:t>
            </a:r>
            <a:r>
              <a:rPr lang="en-IN" sz="1400" dirty="0"/>
              <a:t> – 002737278</a:t>
            </a:r>
            <a:endParaRPr lang="en-IN" dirty="0"/>
          </a:p>
          <a:p>
            <a:pPr marL="0" indent="0">
              <a:buNone/>
            </a:pPr>
            <a:r>
              <a:rPr lang="en-IN" sz="1400" dirty="0"/>
              <a:t>Ruchi </a:t>
            </a:r>
            <a:r>
              <a:rPr lang="en-IN" sz="1400" dirty="0" err="1"/>
              <a:t>Kapadiwala</a:t>
            </a:r>
            <a:r>
              <a:rPr lang="en-IN" sz="1400" dirty="0"/>
              <a:t> –  002772936</a:t>
            </a:r>
          </a:p>
          <a:p>
            <a:pPr marL="0" indent="0">
              <a:buNone/>
            </a:pPr>
            <a:r>
              <a:rPr lang="en-IN" sz="1400" dirty="0" err="1"/>
              <a:t>Charmi</a:t>
            </a:r>
            <a:r>
              <a:rPr lang="en-IN" sz="1400" dirty="0"/>
              <a:t> Parmar </a:t>
            </a:r>
            <a:r>
              <a:rPr lang="en-IN" sz="1600" dirty="0"/>
              <a:t>–  </a:t>
            </a:r>
            <a:r>
              <a:rPr lang="en-IN" sz="1400" dirty="0"/>
              <a:t>002766700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1374775" y="2774359"/>
            <a:ext cx="6394450" cy="92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7200" dirty="0">
                <a:solidFill>
                  <a:srgbClr val="FFFFFF"/>
                </a:solidFill>
              </a:rPr>
              <a:t>-THANK YOU- </a:t>
            </a:r>
            <a:endParaRPr sz="7200" dirty="0">
              <a:solidFill>
                <a:srgbClr val="FFFFFF"/>
              </a:solidFill>
            </a:endParaRPr>
          </a:p>
        </p:txBody>
      </p:sp>
      <p:sp>
        <p:nvSpPr>
          <p:cNvPr id="1936" name="Google Shape;1936;p19"/>
          <p:cNvSpPr/>
          <p:nvPr/>
        </p:nvSpPr>
        <p:spPr>
          <a:xfrm>
            <a:off x="3515725" y="299100"/>
            <a:ext cx="2123707" cy="1892065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39482" y="743625"/>
            <a:ext cx="867483" cy="100300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6" name="Google Shape;1896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accent1"/>
                </a:solidFill>
              </a:rPr>
              <a:t>objectives</a:t>
            </a:r>
            <a:endParaRPr sz="3200" dirty="0">
              <a:solidFill>
                <a:schemeClr val="accent1"/>
              </a:solidFill>
            </a:endParaRPr>
          </a:p>
        </p:txBody>
      </p:sp>
      <p:sp>
        <p:nvSpPr>
          <p:cNvPr id="1900" name="Google Shape;1900;p14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1897" name="Google Shape;1897;p14"/>
          <p:cNvSpPr txBox="1"/>
          <p:nvPr/>
        </p:nvSpPr>
        <p:spPr>
          <a:xfrm>
            <a:off x="1185141" y="1249333"/>
            <a:ext cx="7533322" cy="32711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dirty="0">
                <a:effectLst/>
                <a:latin typeface="Merriweather" pitchFamily="2" charset="77"/>
              </a:rPr>
              <a:t>To provide a platform that connects users with a variety of in-person classes in their area, catering to a wide range of interests and activities.</a:t>
            </a:r>
          </a:p>
          <a:p>
            <a:pPr>
              <a:buClr>
                <a:schemeClr val="dk1"/>
              </a:buClr>
              <a:buSzPts val="1100"/>
            </a:pPr>
            <a:endParaRPr lang="en-US" sz="1200" b="0" dirty="0">
              <a:effectLst/>
              <a:latin typeface="Merriweather" pitchFamily="2" charset="77"/>
            </a:endParaRP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dirty="0">
                <a:effectLst/>
                <a:latin typeface="Merriweather" pitchFamily="2" charset="77"/>
              </a:rPr>
              <a:t>To partner with local instructors and studios to offer a diverse range of classes and experiences to users.</a:t>
            </a:r>
          </a:p>
          <a:p>
            <a:pPr>
              <a:buClr>
                <a:schemeClr val="dk1"/>
              </a:buClr>
              <a:buSzPts val="1100"/>
            </a:pPr>
            <a:endParaRPr lang="en-US" sz="1200" b="0" dirty="0">
              <a:effectLst/>
              <a:latin typeface="Merriweather" pitchFamily="2" charset="77"/>
            </a:endParaRP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dirty="0">
                <a:effectLst/>
                <a:latin typeface="Merriweather" pitchFamily="2" charset="77"/>
              </a:rPr>
              <a:t>To make it easy for users to search for and book classes online based on their interests, location, and availability.</a:t>
            </a: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Merriweather" pitchFamily="2" charset="77"/>
            </a:endParaRP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dirty="0">
                <a:effectLst/>
                <a:latin typeface="Merriweather" pitchFamily="2" charset="77"/>
              </a:rPr>
              <a:t>To offer resources for users to discover new activities and connect with a community of learners and instructors.</a:t>
            </a: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Merriweather" pitchFamily="2" charset="77"/>
            </a:endParaRPr>
          </a:p>
          <a:p>
            <a:pPr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b="0" i="0" dirty="0">
                <a:effectLst/>
                <a:latin typeface="Merriweather" pitchFamily="2" charset="77"/>
              </a:rPr>
              <a:t>To provide a platform for users to rate and review their classes, share their experiences with others, and create their own groups and events for others to join.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8" name="Google Shape;1928;p18"/>
          <p:cNvSpPr txBox="1">
            <a:spLocks noGrp="1"/>
          </p:cNvSpPr>
          <p:nvPr>
            <p:ph type="body" idx="1"/>
          </p:nvPr>
        </p:nvSpPr>
        <p:spPr>
          <a:xfrm>
            <a:off x="833295" y="633493"/>
            <a:ext cx="4916568" cy="61575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IN" sz="3200" dirty="0">
                <a:solidFill>
                  <a:schemeClr val="accent1"/>
                </a:solidFill>
                <a:latin typeface="+mj-lt"/>
              </a:rPr>
              <a:t>TECHNOLOGIES USED :</a:t>
            </a:r>
            <a:endParaRPr sz="3200" dirty="0">
              <a:solidFill>
                <a:schemeClr val="accent1"/>
              </a:solidFill>
              <a:latin typeface="+mj-lt"/>
            </a:endParaRPr>
          </a:p>
        </p:txBody>
      </p:sp>
      <p:sp>
        <p:nvSpPr>
          <p:cNvPr id="1929" name="Google Shape;1929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7" name="Google Shape;1928;p18">
            <a:extLst>
              <a:ext uri="{FF2B5EF4-FFF2-40B4-BE49-F238E27FC236}">
                <a16:creationId xmlns:a16="http://schemas.microsoft.com/office/drawing/2014/main" id="{36A2A0B3-FB1E-ED43-01BA-D82512EFF891}"/>
              </a:ext>
            </a:extLst>
          </p:cNvPr>
          <p:cNvSpPr txBox="1">
            <a:spLocks/>
          </p:cNvSpPr>
          <p:nvPr/>
        </p:nvSpPr>
        <p:spPr>
          <a:xfrm>
            <a:off x="868908" y="1970313"/>
            <a:ext cx="3543435" cy="17997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>
              <a:buFont typeface="Courier New" panose="02070309020205020404" pitchFamily="49" charset="0"/>
              <a:buChar char="o"/>
            </a:pPr>
            <a:r>
              <a:rPr lang="en-IN" sz="1200" dirty="0"/>
              <a:t>Frontend: </a:t>
            </a:r>
            <a:r>
              <a:rPr lang="en-IN" sz="1200" dirty="0">
                <a:solidFill>
                  <a:srgbClr val="00B050"/>
                </a:solidFill>
              </a:rPr>
              <a:t>HTML, CSS, Bootstrap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1200" dirty="0"/>
              <a:t>Frontend Framework: </a:t>
            </a:r>
            <a:r>
              <a:rPr lang="en-IN" sz="1200" dirty="0">
                <a:solidFill>
                  <a:srgbClr val="00B050"/>
                </a:solidFill>
              </a:rPr>
              <a:t>React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1200" dirty="0"/>
              <a:t>Backend: </a:t>
            </a:r>
            <a:r>
              <a:rPr lang="en-IN" sz="1200" dirty="0">
                <a:solidFill>
                  <a:srgbClr val="00B050"/>
                </a:solidFill>
              </a:rPr>
              <a:t>Express JS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IN" sz="1200" dirty="0"/>
              <a:t>Database Connectivity: </a:t>
            </a:r>
            <a:r>
              <a:rPr lang="en-IN" sz="1200" dirty="0">
                <a:solidFill>
                  <a:srgbClr val="00B050"/>
                </a:solidFill>
              </a:rPr>
              <a:t>MongoDB</a:t>
            </a:r>
          </a:p>
          <a:p>
            <a:pPr marL="76200" indent="0">
              <a:buFont typeface="Merriweather"/>
              <a:buNone/>
            </a:pPr>
            <a:endParaRPr lang="en-IN" dirty="0"/>
          </a:p>
          <a:p>
            <a:pPr marL="76200" indent="0">
              <a:buFont typeface="Merriweather"/>
              <a:buNone/>
            </a:pPr>
            <a:endParaRPr lang="en-IN" dirty="0"/>
          </a:p>
          <a:p>
            <a:pPr marL="76200" indent="0">
              <a:buFont typeface="Merriweather"/>
              <a:buNone/>
            </a:pPr>
            <a:endParaRPr lang="en-IN" dirty="0"/>
          </a:p>
        </p:txBody>
      </p:sp>
      <p:pic>
        <p:nvPicPr>
          <p:cNvPr id="1026" name="Picture 2" descr="What is React JS? | Ironhack Blog">
            <a:extLst>
              <a:ext uri="{FF2B5EF4-FFF2-40B4-BE49-F238E27FC236}">
                <a16:creationId xmlns:a16="http://schemas.microsoft.com/office/drawing/2014/main" id="{768F722B-E1E8-A6FF-0C41-5BAF8FB4A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5111" y="2054327"/>
            <a:ext cx="1226459" cy="51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Express.js Framework- BairesDev">
            <a:extLst>
              <a:ext uri="{FF2B5EF4-FFF2-40B4-BE49-F238E27FC236}">
                <a16:creationId xmlns:a16="http://schemas.microsoft.com/office/drawing/2014/main" id="{C37EA230-3465-87D4-2947-2FEE941F90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599" y="2419349"/>
            <a:ext cx="1621971" cy="1621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2" name="Picture 8" descr="Express.js. Node.js Web Application Framework | by Peter Lin | Level Up  Coding">
            <a:extLst>
              <a:ext uri="{FF2B5EF4-FFF2-40B4-BE49-F238E27FC236}">
                <a16:creationId xmlns:a16="http://schemas.microsoft.com/office/drawing/2014/main" id="{3BFA323F-62F0-711D-80F9-8F91B7FE9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178" y="1554913"/>
            <a:ext cx="1106519" cy="58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MongoDB: The Application Data Platform | MongoDB">
            <a:extLst>
              <a:ext uri="{FF2B5EF4-FFF2-40B4-BE49-F238E27FC236}">
                <a16:creationId xmlns:a16="http://schemas.microsoft.com/office/drawing/2014/main" id="{E6A785F1-6CA6-17BC-5FEB-6F6A0A95E1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3211" y="2411966"/>
            <a:ext cx="1174584" cy="5883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6" descr="Online Full Stack Web Development HTML, CSS, Bootstrap and React JS Course  | reed.co.uk">
            <a:extLst>
              <a:ext uri="{FF2B5EF4-FFF2-40B4-BE49-F238E27FC236}">
                <a16:creationId xmlns:a16="http://schemas.microsoft.com/office/drawing/2014/main" id="{60AFCFE2-A529-4BF7-AF4A-76CB2968A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8745" y="2798316"/>
            <a:ext cx="913645" cy="512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tml js css logos cutout PNG &amp; clipart images | CITYPNG">
            <a:extLst>
              <a:ext uri="{FF2B5EF4-FFF2-40B4-BE49-F238E27FC236}">
                <a16:creationId xmlns:a16="http://schemas.microsoft.com/office/drawing/2014/main" id="{0085503E-EC08-8FC6-DAC5-90D5D2A30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1228" y="3552899"/>
            <a:ext cx="1923966" cy="7305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2" name="Google Shape;1922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BF21AE9-9D6B-54A5-EE9C-918350D54B77}"/>
              </a:ext>
            </a:extLst>
          </p:cNvPr>
          <p:cNvSpPr txBox="1"/>
          <p:nvPr/>
        </p:nvSpPr>
        <p:spPr>
          <a:xfrm>
            <a:off x="1710198" y="982698"/>
            <a:ext cx="5119392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76200" lvl="0" indent="0" algn="l" rtl="0">
              <a:spcBef>
                <a:spcPts val="600"/>
              </a:spcBef>
              <a:spcAft>
                <a:spcPts val="0"/>
              </a:spcAft>
              <a:buSzPts val="2400"/>
              <a:buNone/>
            </a:pPr>
            <a:r>
              <a:rPr lang="en-IN" sz="3200" dirty="0">
                <a:solidFill>
                  <a:schemeClr val="accent1"/>
                </a:solidFill>
                <a:latin typeface="+mj-lt"/>
                <a:sym typeface="Merriweather"/>
              </a:rPr>
              <a:t>Libraries</a:t>
            </a:r>
            <a:r>
              <a:rPr lang="en-IN" sz="3200" dirty="0">
                <a:solidFill>
                  <a:schemeClr val="accent1"/>
                </a:solidFill>
                <a:latin typeface="+mj-lt"/>
              </a:rPr>
              <a:t> used 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ED0447-8B43-94B6-BF0F-F758A42E6180}"/>
              </a:ext>
            </a:extLst>
          </p:cNvPr>
          <p:cNvSpPr txBox="1"/>
          <p:nvPr/>
        </p:nvSpPr>
        <p:spPr>
          <a:xfrm>
            <a:off x="1833407" y="1936633"/>
            <a:ext cx="3528785" cy="147732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React Bootstrap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Node Mailer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Bycrypt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/>
              <a:t>Mangoose</a:t>
            </a: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http proxy middleware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6DEE84-6C67-AEDC-65D8-7B36DA417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5231" y="1781628"/>
            <a:ext cx="3231242" cy="1912257"/>
          </a:xfrm>
        </p:spPr>
        <p:txBody>
          <a:bodyPr/>
          <a:lstStyle/>
          <a:p>
            <a:pPr marL="76200" indent="0">
              <a:buNone/>
            </a:pPr>
            <a:endParaRPr lang="en-IN" dirty="0"/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F42C9-A975-814E-A758-2D2F0211C7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00000000-1234-1234-1234-123412341234}" type="slidenum">
              <a:rPr kumimoji="0" lang="en" sz="1200" b="0" i="0" u="none" strike="noStrike" kern="0" cap="none" spc="0" normalizeH="0" baseline="0" noProof="0" smtClean="0">
                <a:ln>
                  <a:noFill/>
                </a:ln>
                <a:solidFill>
                  <a:srgbClr val="F55D4B"/>
                </a:solidFill>
                <a:effectLst/>
                <a:uLnTx/>
                <a:uFillTx/>
                <a:latin typeface="Amatic SC"/>
                <a:cs typeface="Amatic SC"/>
                <a:sym typeface="Amatic SC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6</a:t>
            </a:fld>
            <a:endParaRPr kumimoji="0" lang="en" sz="1200" b="0" i="0" u="none" strike="noStrike" kern="0" cap="none" spc="0" normalizeH="0" baseline="0" noProof="0">
              <a:ln>
                <a:noFill/>
              </a:ln>
              <a:solidFill>
                <a:srgbClr val="F55D4B"/>
              </a:solidFill>
              <a:effectLst/>
              <a:uLnTx/>
              <a:uFillTx/>
              <a:latin typeface="Amatic SC"/>
              <a:cs typeface="Amatic SC"/>
              <a:sym typeface="Amatic SC"/>
            </a:endParaRP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4E60BE2E-70DC-93E2-8656-8A44E9355B6E}"/>
              </a:ext>
            </a:extLst>
          </p:cNvPr>
          <p:cNvSpPr txBox="1">
            <a:spLocks/>
          </p:cNvSpPr>
          <p:nvPr/>
        </p:nvSpPr>
        <p:spPr>
          <a:xfrm>
            <a:off x="2195448" y="321600"/>
            <a:ext cx="4328723" cy="609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 b="0" i="0" u="none" strike="noStrike" cap="none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pPr marL="7620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55D4B"/>
              </a:buClr>
              <a:buSzPts val="2400"/>
              <a:buFont typeface="Merriweather"/>
              <a:buNone/>
              <a:tabLst/>
              <a:defRPr/>
            </a:pPr>
            <a:r>
              <a:rPr lang="en-IN" sz="3200" dirty="0">
                <a:solidFill>
                  <a:schemeClr val="accent1"/>
                </a:solidFill>
                <a:latin typeface="+mj-lt"/>
              </a:rPr>
              <a:t>Pages in our Project</a:t>
            </a:r>
            <a:endParaRPr kumimoji="0" lang="en-IN" sz="3200" b="0" i="0" u="none" strike="noStrike" kern="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sym typeface="Merriweathe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D4BFC0-6DDF-CE33-D7C0-BA2809604258}"/>
              </a:ext>
            </a:extLst>
          </p:cNvPr>
          <p:cNvSpPr txBox="1"/>
          <p:nvPr/>
        </p:nvSpPr>
        <p:spPr>
          <a:xfrm>
            <a:off x="1570067" y="1310733"/>
            <a:ext cx="2789742" cy="34163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476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Home</a:t>
            </a:r>
          </a:p>
          <a:p>
            <a:pPr marL="2476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200" dirty="0">
                <a:latin typeface="Merriweather"/>
                <a:sym typeface="Merriweather"/>
              </a:rPr>
              <a:t>About</a:t>
            </a:r>
            <a:endParaRPr lang="en-IN" sz="1200" dirty="0">
              <a:latin typeface="Merriweather"/>
            </a:endParaRP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</a:rPr>
              <a:t>Why choose Skill Spark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Classes</a:t>
            </a:r>
          </a:p>
          <a:p>
            <a:pPr marL="2476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200" dirty="0">
                <a:latin typeface="Merriweather"/>
                <a:sym typeface="Merriweather"/>
              </a:rPr>
              <a:t>Gallery</a:t>
            </a:r>
          </a:p>
          <a:p>
            <a:pPr marL="2476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200" dirty="0">
                <a:latin typeface="Merriweather"/>
                <a:sym typeface="Merriweather"/>
              </a:rPr>
              <a:t>Contact Us</a:t>
            </a:r>
          </a:p>
          <a:p>
            <a:pPr marL="247650" marR="0" lvl="0" indent="-1714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lang="en-IN" sz="1200" dirty="0">
                <a:latin typeface="Merriweather"/>
                <a:sym typeface="Merriweather"/>
              </a:rPr>
              <a:t>Salsa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Hip hop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Ballet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Baking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Healthy Cooking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Kids Cooking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Zumba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Aerobics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Pilates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Hiking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Rock Climbing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Horse Riding Classes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6E95155-78C4-C938-A1E4-DD40128E0397}"/>
              </a:ext>
            </a:extLst>
          </p:cNvPr>
          <p:cNvSpPr txBox="1"/>
          <p:nvPr/>
        </p:nvSpPr>
        <p:spPr>
          <a:xfrm>
            <a:off x="5405981" y="1310733"/>
            <a:ext cx="2789742" cy="32316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Cricket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Football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Soccer Classes</a:t>
            </a:r>
            <a:endParaRPr kumimoji="0" lang="en-IN" sz="1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Merriweather"/>
              <a:cs typeface="Arial"/>
              <a:sym typeface="Merriweather"/>
            </a:endParaRP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Painting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Knitting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Pottery 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User Registration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User Login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User </a:t>
            </a:r>
            <a:r>
              <a:rPr lang="en-IN" sz="1200" kern="0" dirty="0">
                <a:latin typeface="Merriweather"/>
                <a:cs typeface="Arial"/>
                <a:sym typeface="Merriweather"/>
              </a:rPr>
              <a:t>Dashboard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Update Personal Details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Classes Registration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Classes Login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lang="en-IN" sz="1200" dirty="0">
                <a:latin typeface="Merriweather"/>
                <a:sym typeface="Merriweather"/>
              </a:rPr>
              <a:t>Classes</a:t>
            </a: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 </a:t>
            </a:r>
            <a:r>
              <a:rPr lang="en-IN" sz="1200" kern="0" dirty="0">
                <a:latin typeface="Merriweather"/>
                <a:cs typeface="Arial"/>
                <a:sym typeface="Merriweather"/>
              </a:rPr>
              <a:t>Dashboard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Update </a:t>
            </a:r>
            <a:r>
              <a:rPr lang="en-IN" sz="1200" dirty="0">
                <a:latin typeface="Merriweather"/>
                <a:sym typeface="Merriweather"/>
              </a:rPr>
              <a:t>Classes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Admin Login 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Admin CRUD – Users</a:t>
            </a:r>
          </a:p>
          <a:p>
            <a:pPr marL="247650" indent="-171450">
              <a:buFont typeface="Wingdings" panose="05000000000000000000" pitchFamily="2" charset="2"/>
              <a:buChar char="§"/>
              <a:defRPr/>
            </a:pPr>
            <a:r>
              <a:rPr kumimoji="0" lang="en-IN" sz="12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cs typeface="Arial"/>
                <a:sym typeface="Merriweather"/>
              </a:rPr>
              <a:t>Admin CRUD – Classes</a:t>
            </a:r>
          </a:p>
        </p:txBody>
      </p:sp>
    </p:spTree>
    <p:extLst>
      <p:ext uri="{BB962C8B-B14F-4D97-AF65-F5344CB8AC3E}">
        <p14:creationId xmlns:p14="http://schemas.microsoft.com/office/powerpoint/2010/main" val="578665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3299114" y="562841"/>
            <a:ext cx="2648814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latin typeface="Merriweather"/>
              </a:rPr>
              <a:t>HOME</a:t>
            </a:r>
            <a:r>
              <a:rPr lang="en-US" sz="2400" dirty="0">
                <a:latin typeface="Merriweather"/>
              </a:rPr>
              <a:t> </a:t>
            </a:r>
            <a:r>
              <a:rPr lang="en-US" sz="2400" b="1" dirty="0">
                <a:latin typeface="Merriweather"/>
              </a:rPr>
              <a:t>PAGE</a:t>
            </a:r>
            <a:r>
              <a:rPr lang="en-US" sz="2400" dirty="0">
                <a:latin typeface="Merriweather"/>
              </a:rPr>
              <a:t> </a:t>
            </a:r>
            <a:br>
              <a:rPr lang="en-US" sz="2400" dirty="0">
                <a:latin typeface="Merriweather"/>
              </a:rPr>
            </a:br>
            <a:endParaRPr lang="en-US" sz="2400">
              <a:latin typeface="Merriweather"/>
            </a:endParaRPr>
          </a:p>
        </p:txBody>
      </p:sp>
      <p:pic>
        <p:nvPicPr>
          <p:cNvPr id="7" name="Picture 6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9CCE378-609F-15D4-17AC-69D00AF155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309" y="1312800"/>
            <a:ext cx="6393381" cy="349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210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8C0A21A-C0F5-4397-F588-931F21AFAE29}"/>
              </a:ext>
            </a:extLst>
          </p:cNvPr>
          <p:cNvSpPr txBox="1"/>
          <p:nvPr/>
        </p:nvSpPr>
        <p:spPr>
          <a:xfrm>
            <a:off x="2667998" y="717824"/>
            <a:ext cx="4779775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USER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Merriweather"/>
                <a:ea typeface="+mn-ea"/>
                <a:cs typeface="+mn-cs"/>
              </a:rPr>
              <a:t> </a:t>
            </a:r>
            <a:r>
              <a:rPr lang="en-US" sz="2400" dirty="0">
                <a:latin typeface="Merriweather"/>
              </a:rPr>
              <a:t>FUNCTIONALITIES</a:t>
            </a:r>
            <a:endParaRPr lang="en-US" dirty="0">
              <a:latin typeface="Merriweather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67421E-0F66-421D-4EA3-D45B98AF68B6}"/>
              </a:ext>
            </a:extLst>
          </p:cNvPr>
          <p:cNvSpPr txBox="1"/>
          <p:nvPr/>
        </p:nvSpPr>
        <p:spPr>
          <a:xfrm>
            <a:off x="1591673" y="1833086"/>
            <a:ext cx="27527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>
                <a:latin typeface="Merriweather"/>
              </a:rPr>
              <a:t>SignUp</a:t>
            </a:r>
            <a:r>
              <a:rPr lang="en-US" dirty="0">
                <a:latin typeface="Merriweather"/>
              </a:rPr>
              <a:t> as a new user</a:t>
            </a:r>
          </a:p>
          <a:p>
            <a:endParaRPr lang="en-US" dirty="0">
              <a:latin typeface="Merriweather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/>
              </a:rPr>
              <a:t>Login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277879E-D326-D8C3-EF83-2DCDFFC33162}"/>
              </a:ext>
            </a:extLst>
          </p:cNvPr>
          <p:cNvSpPr txBox="1"/>
          <p:nvPr/>
        </p:nvSpPr>
        <p:spPr>
          <a:xfrm>
            <a:off x="5614324" y="1833086"/>
            <a:ext cx="2752725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View Dashboard</a:t>
            </a:r>
          </a:p>
          <a:p>
            <a:endParaRPr lang="en-US" dirty="0">
              <a:latin typeface="Merriweather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Merriweather" pitchFamily="2" charset="77"/>
              </a:rPr>
              <a:t>Rate and View Classes</a:t>
            </a:r>
          </a:p>
        </p:txBody>
      </p:sp>
      <p:pic>
        <p:nvPicPr>
          <p:cNvPr id="4" name="Picture 2" descr="View Admin As – WordPress plugin | WordPress.org">
            <a:extLst>
              <a:ext uri="{FF2B5EF4-FFF2-40B4-BE49-F238E27FC236}">
                <a16:creationId xmlns:a16="http://schemas.microsoft.com/office/drawing/2014/main" id="{84C8162B-AB9D-549D-4673-DB64C1F418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858" y="3272972"/>
            <a:ext cx="1767114" cy="1767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2389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2CE6EE-50B0-ACF6-A642-1DB8625E7C0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3F49EA-6431-7A5B-FBA1-8E3FE27D8452}"/>
              </a:ext>
            </a:extLst>
          </p:cNvPr>
          <p:cNvSpPr txBox="1"/>
          <p:nvPr/>
        </p:nvSpPr>
        <p:spPr>
          <a:xfrm>
            <a:off x="1246910" y="562841"/>
            <a:ext cx="626831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>
                <a:latin typeface="Merriweather"/>
              </a:rPr>
              <a:t>User Registration Page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EA3C22-711C-913E-1C22-2A18EA88D4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77" y="1329070"/>
            <a:ext cx="6217646" cy="342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025971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{AA5C8728-A968-0648-93EC-2A143EB093B2}tf10001071</Template>
  <TotalTime>1050</TotalTime>
  <Words>372</Words>
  <Application>Microsoft Macintosh PowerPoint</Application>
  <PresentationFormat>On-screen Show (16:9)</PresentationFormat>
  <Paragraphs>121</Paragraphs>
  <Slides>20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Impact</vt:lpstr>
      <vt:lpstr>Wingdings</vt:lpstr>
      <vt:lpstr>Merriweather</vt:lpstr>
      <vt:lpstr>Courier New</vt:lpstr>
      <vt:lpstr>Arial</vt:lpstr>
      <vt:lpstr>Gill Sans MT</vt:lpstr>
      <vt:lpstr>Amatic SC</vt:lpstr>
      <vt:lpstr>Badge</vt:lpstr>
      <vt:lpstr>INFO 6150: Web DesiGN Skill spark </vt:lpstr>
      <vt:lpstr>PowerPoint Presentation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-THANK YOU-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 6105: Web DesiGN E-Marketplace</dc:title>
  <dc:creator>Kishore Reddy</dc:creator>
  <cp:lastModifiedBy>Ruchi Kapadiwala</cp:lastModifiedBy>
  <cp:revision>244</cp:revision>
  <dcterms:modified xsi:type="dcterms:W3CDTF">2023-04-20T20:17:21Z</dcterms:modified>
</cp:coreProperties>
</file>